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253" d="100"/>
          <a:sy n="253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11C3C2F-2E56-0BC1-3894-5987AF8200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" y="-5583"/>
            <a:ext cx="5857553" cy="329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59C3C75-43D0-A655-786E-ECA0B59EA2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5851526" cy="329247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71E67AB-1619-5539-2940-F57C626A6F1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941" y="0"/>
            <a:ext cx="5847642" cy="3292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Michael Hoskins</cp:lastModifiedBy>
  <cp:revision>21</cp:revision>
  <dcterms:created xsi:type="dcterms:W3CDTF">2020-12-07T02:05:47Z</dcterms:created>
  <dcterms:modified xsi:type="dcterms:W3CDTF">2025-07-08T12:41:36Z</dcterms:modified>
</cp:coreProperties>
</file>