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5"/>
            <a:ext cx="5851525" cy="32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5850989" cy="32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2024-07-25T21:05:21Z</dcterms:modified>
</cp:coreProperties>
</file>