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9"/>
  </p:normalViewPr>
  <p:slideViewPr>
    <p:cSldViewPr snapToGrid="0" snapToObjects="1">
      <p:cViewPr varScale="1">
        <p:scale>
          <a:sx n="250" d="100"/>
          <a:sy n="250" d="100"/>
        </p:scale>
        <p:origin x="2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6/9/23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D2C8F1-D354-29B2-4DB1-56806AB84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86"/>
            <a:ext cx="5851525" cy="329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A00D2A-5850-B1C1-EAEC-9AFF1E2AD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851525" cy="32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19</cp:revision>
  <dcterms:created xsi:type="dcterms:W3CDTF">2020-12-07T02:05:47Z</dcterms:created>
  <dcterms:modified xsi:type="dcterms:W3CDTF">2023-06-09T16:41:37Z</dcterms:modified>
</cp:coreProperties>
</file>