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4"/>
  </p:normalViewPr>
  <p:slideViewPr>
    <p:cSldViewPr snapToGrid="0" snapToObjects="1">
      <p:cViewPr varScale="1">
        <p:scale>
          <a:sx n="216" d="100"/>
          <a:sy n="216" d="100"/>
        </p:scale>
        <p:origin x="1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094"/>
            <a:ext cx="5851525" cy="32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710DC8-0365-DCE0-E274-387300E26A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301"/>
            <a:ext cx="5851525" cy="32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17</cp:revision>
  <dcterms:created xsi:type="dcterms:W3CDTF">2020-12-07T02:05:47Z</dcterms:created>
  <dcterms:modified xsi:type="dcterms:W3CDTF">2024-08-13T14:49:20Z</dcterms:modified>
</cp:coreProperties>
</file>