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7" r:id="rId3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4"/>
  </p:normalViewPr>
  <p:slideViewPr>
    <p:cSldViewPr snapToGrid="0" snapToObjects="1">
      <p:cViewPr varScale="1">
        <p:scale>
          <a:sx n="216" d="100"/>
          <a:sy n="216" d="100"/>
        </p:scale>
        <p:origin x="141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3B6DA6-8F9C-7B0B-3448-143E9358EC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094"/>
            <a:ext cx="5851525" cy="329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7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D710DC8-0365-DCE0-E274-387300E26A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301"/>
            <a:ext cx="5851525" cy="329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0</Words>
  <Application>Microsoft Macintosh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C T</cp:lastModifiedBy>
  <cp:revision>17</cp:revision>
  <dcterms:created xsi:type="dcterms:W3CDTF">2020-12-07T02:05:47Z</dcterms:created>
  <dcterms:modified xsi:type="dcterms:W3CDTF">2024-08-13T14:49:41Z</dcterms:modified>
</cp:coreProperties>
</file>