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lon cut in half&#10;&#10;Description automatically generated">
            <a:extLst>
              <a:ext uri="{FF2B5EF4-FFF2-40B4-BE49-F238E27FC236}">
                <a16:creationId xmlns:a16="http://schemas.microsoft.com/office/drawing/2014/main" id="{CFF2753A-FB19-3DDC-719D-79201A5D9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elon cut in half&#10;&#10;Description automatically generated">
            <a:extLst>
              <a:ext uri="{FF2B5EF4-FFF2-40B4-BE49-F238E27FC236}">
                <a16:creationId xmlns:a16="http://schemas.microsoft.com/office/drawing/2014/main" id="{C9DCFF3A-BD80-2D60-2D45-0303DE12C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Doug Barbour</cp:lastModifiedBy>
  <cp:revision>15</cp:revision>
  <dcterms:created xsi:type="dcterms:W3CDTF">2020-12-07T02:05:47Z</dcterms:created>
  <dcterms:modified xsi:type="dcterms:W3CDTF">2023-11-09T15:08:27Z</dcterms:modified>
</cp:coreProperties>
</file>