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E8DAC-2DF2-2B41-8364-6D00171D1066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C8038-0AFE-AA48-9FA8-8C59080343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87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4C8038-0AFE-AA48-9FA8-8C59080343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54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43" y="1"/>
            <a:ext cx="5847637" cy="329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0CD3E4-6EE0-1F85-A9D2-C8797BA1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43" y="0"/>
            <a:ext cx="5847638" cy="329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</Words>
  <Application>Microsoft Macintosh PowerPoint</Application>
  <PresentationFormat>Custom</PresentationFormat>
  <Paragraphs>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Michael Hoskins</cp:lastModifiedBy>
  <cp:revision>18</cp:revision>
  <dcterms:created xsi:type="dcterms:W3CDTF">2020-12-07T02:05:47Z</dcterms:created>
  <dcterms:modified xsi:type="dcterms:W3CDTF">2025-07-08T12:19:00Z</dcterms:modified>
</cp:coreProperties>
</file>