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253" d="100"/>
          <a:sy n="253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11/9/23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0A9C99-A073-D677-AB31-219A13D98B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762" y="1587"/>
            <a:ext cx="58420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4C6B87-6B41-3913-1E21-A458832D2C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762" y="1587"/>
            <a:ext cx="58420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Patricia Pugh</cp:lastModifiedBy>
  <cp:revision>16</cp:revision>
  <dcterms:created xsi:type="dcterms:W3CDTF">2020-12-07T02:05:47Z</dcterms:created>
  <dcterms:modified xsi:type="dcterms:W3CDTF">2023-11-09T21:19:01Z</dcterms:modified>
</cp:coreProperties>
</file>