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58" r:id="rId2"/>
    <p:sldId id="257" r:id="rId3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253" d="100"/>
          <a:sy n="253" d="100"/>
        </p:scale>
        <p:origin x="7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BE8DAC-2DF2-2B41-8364-6D00171D1066}" type="datetimeFigureOut">
              <a:rPr lang="en-US" smtClean="0"/>
              <a:t>7/7/25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4C8038-0AFE-AA48-9FA8-8C59080343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487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4C8038-0AFE-AA48-9FA8-8C590803433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054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7/7/25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3B6DA6-8F9C-7B0B-3448-143E9358EC9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943" y="1"/>
            <a:ext cx="5847637" cy="3292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70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0CD3E4-6EE0-1F85-A9D2-C8797BA131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967" y="5024"/>
            <a:ext cx="5847638" cy="3292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1</Words>
  <Application>Microsoft Macintosh PowerPoint</Application>
  <PresentationFormat>Custom</PresentationFormat>
  <Paragraphs>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Michael Hoskins</cp:lastModifiedBy>
  <cp:revision>18</cp:revision>
  <dcterms:created xsi:type="dcterms:W3CDTF">2020-12-07T02:05:47Z</dcterms:created>
  <dcterms:modified xsi:type="dcterms:W3CDTF">2025-07-07T20:58:19Z</dcterms:modified>
</cp:coreProperties>
</file>