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0CD3E4-6EE0-1F85-A9D2-C8797BA1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302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17</cp:revision>
  <dcterms:created xsi:type="dcterms:W3CDTF">2020-12-07T02:05:47Z</dcterms:created>
  <dcterms:modified xsi:type="dcterms:W3CDTF">2024-07-25T21:01:04Z</dcterms:modified>
</cp:coreProperties>
</file>