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253" d="100"/>
          <a:sy n="253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beans in a circle&#10;&#10;Description automatically generated">
            <a:extLst>
              <a:ext uri="{FF2B5EF4-FFF2-40B4-BE49-F238E27FC236}">
                <a16:creationId xmlns:a16="http://schemas.microsoft.com/office/drawing/2014/main" id="{5A6C1C88-ECAA-F81A-50B6-10043A0AE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1587"/>
            <a:ext cx="58420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oster&#10;&#10;Description automatically generated">
            <a:extLst>
              <a:ext uri="{FF2B5EF4-FFF2-40B4-BE49-F238E27FC236}">
                <a16:creationId xmlns:a16="http://schemas.microsoft.com/office/drawing/2014/main" id="{EEDF9539-A2CD-7C81-4532-CD64825A0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1587"/>
            <a:ext cx="58420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Doug Barbour</cp:lastModifiedBy>
  <cp:revision>15</cp:revision>
  <dcterms:created xsi:type="dcterms:W3CDTF">2020-12-07T02:05:47Z</dcterms:created>
  <dcterms:modified xsi:type="dcterms:W3CDTF">2023-11-09T15:26:52Z</dcterms:modified>
</cp:coreProperties>
</file>