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8" r:id="rId2"/>
    <p:sldId id="257" r:id="rId3"/>
  </p:sldIdLst>
  <p:sldSz cx="5851525" cy="3292475"/>
  <p:notesSz cx="6858000" cy="9144000"/>
  <p:defaultTextStyle>
    <a:defPPr>
      <a:defRPr lang="en-US"/>
    </a:defPPr>
    <a:lvl1pPr marL="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21945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43891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65836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877824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09728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31673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153619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175564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724"/>
  </p:normalViewPr>
  <p:slideViewPr>
    <p:cSldViewPr snapToGrid="0" snapToObjects="1">
      <p:cViewPr varScale="1">
        <p:scale>
          <a:sx n="216" d="100"/>
          <a:sy n="216" d="100"/>
        </p:scale>
        <p:origin x="141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1441" y="538838"/>
            <a:ext cx="4388644" cy="1146269"/>
          </a:xfrm>
        </p:spPr>
        <p:txBody>
          <a:bodyPr anchor="b"/>
          <a:lstStyle>
            <a:lvl1pPr algn="ctr"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441" y="1729312"/>
            <a:ext cx="4388644" cy="794919"/>
          </a:xfrm>
        </p:spPr>
        <p:txBody>
          <a:bodyPr/>
          <a:lstStyle>
            <a:lvl1pPr marL="0" indent="0" algn="ctr">
              <a:buNone/>
              <a:defRPr sz="1152"/>
            </a:lvl1pPr>
            <a:lvl2pPr marL="219410" indent="0" algn="ctr">
              <a:buNone/>
              <a:defRPr sz="960"/>
            </a:lvl2pPr>
            <a:lvl3pPr marL="438821" indent="0" algn="ctr">
              <a:buNone/>
              <a:defRPr sz="864"/>
            </a:lvl3pPr>
            <a:lvl4pPr marL="658231" indent="0" algn="ctr">
              <a:buNone/>
              <a:defRPr sz="768"/>
            </a:lvl4pPr>
            <a:lvl5pPr marL="877641" indent="0" algn="ctr">
              <a:buNone/>
              <a:defRPr sz="768"/>
            </a:lvl5pPr>
            <a:lvl6pPr marL="1097051" indent="0" algn="ctr">
              <a:buNone/>
              <a:defRPr sz="768"/>
            </a:lvl6pPr>
            <a:lvl7pPr marL="1316462" indent="0" algn="ctr">
              <a:buNone/>
              <a:defRPr sz="768"/>
            </a:lvl7pPr>
            <a:lvl8pPr marL="1535872" indent="0" algn="ctr">
              <a:buNone/>
              <a:defRPr sz="768"/>
            </a:lvl8pPr>
            <a:lvl9pPr marL="1755282" indent="0" algn="ctr">
              <a:buNone/>
              <a:defRPr sz="76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974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707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7498" y="175294"/>
            <a:ext cx="1261735" cy="279022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2292" y="175294"/>
            <a:ext cx="3712061" cy="279022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34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21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45" y="820833"/>
            <a:ext cx="5046940" cy="1369578"/>
          </a:xfrm>
        </p:spPr>
        <p:txBody>
          <a:bodyPr anchor="b"/>
          <a:lstStyle>
            <a:lvl1pPr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9245" y="2203367"/>
            <a:ext cx="5046940" cy="720229"/>
          </a:xfrm>
        </p:spPr>
        <p:txBody>
          <a:bodyPr/>
          <a:lstStyle>
            <a:lvl1pPr marL="0" indent="0">
              <a:buNone/>
              <a:defRPr sz="1152">
                <a:solidFill>
                  <a:schemeClr val="tx1">
                    <a:tint val="75000"/>
                  </a:schemeClr>
                </a:solidFill>
              </a:defRPr>
            </a:lvl1pPr>
            <a:lvl2pPr marL="21941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2pPr>
            <a:lvl3pPr marL="438821" indent="0">
              <a:buNone/>
              <a:defRPr sz="864">
                <a:solidFill>
                  <a:schemeClr val="tx1">
                    <a:tint val="75000"/>
                  </a:schemeClr>
                </a:solidFill>
              </a:defRPr>
            </a:lvl3pPr>
            <a:lvl4pPr marL="65823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4pPr>
            <a:lvl5pPr marL="87764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5pPr>
            <a:lvl6pPr marL="109705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6pPr>
            <a:lvl7pPr marL="131646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7pPr>
            <a:lvl8pPr marL="153587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8pPr>
            <a:lvl9pPr marL="175528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59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292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62335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468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175294"/>
            <a:ext cx="5046940" cy="6363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055" y="807114"/>
            <a:ext cx="2475469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055" y="1202668"/>
            <a:ext cx="2475469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62335" y="807114"/>
            <a:ext cx="2487660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62335" y="1202668"/>
            <a:ext cx="2487660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955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724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067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7660" y="474056"/>
            <a:ext cx="2962335" cy="2339791"/>
          </a:xfrm>
        </p:spPr>
        <p:txBody>
          <a:bodyPr/>
          <a:lstStyle>
            <a:lvl1pPr>
              <a:defRPr sz="1536"/>
            </a:lvl1pPr>
            <a:lvl2pPr>
              <a:defRPr sz="1344"/>
            </a:lvl2pPr>
            <a:lvl3pPr>
              <a:defRPr sz="1152"/>
            </a:lvl3pPr>
            <a:lvl4pPr>
              <a:defRPr sz="960"/>
            </a:lvl4pPr>
            <a:lvl5pPr>
              <a:defRPr sz="960"/>
            </a:lvl5pPr>
            <a:lvl6pPr>
              <a:defRPr sz="960"/>
            </a:lvl6pPr>
            <a:lvl7pPr>
              <a:defRPr sz="960"/>
            </a:lvl7pPr>
            <a:lvl8pPr>
              <a:defRPr sz="960"/>
            </a:lvl8pPr>
            <a:lvl9pPr>
              <a:defRPr sz="96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233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87660" y="474056"/>
            <a:ext cx="2962335" cy="2339791"/>
          </a:xfrm>
        </p:spPr>
        <p:txBody>
          <a:bodyPr anchor="t"/>
          <a:lstStyle>
            <a:lvl1pPr marL="0" indent="0">
              <a:buNone/>
              <a:defRPr sz="1536"/>
            </a:lvl1pPr>
            <a:lvl2pPr marL="219410" indent="0">
              <a:buNone/>
              <a:defRPr sz="1344"/>
            </a:lvl2pPr>
            <a:lvl3pPr marL="438821" indent="0">
              <a:buNone/>
              <a:defRPr sz="1152"/>
            </a:lvl3pPr>
            <a:lvl4pPr marL="658231" indent="0">
              <a:buNone/>
              <a:defRPr sz="960"/>
            </a:lvl4pPr>
            <a:lvl5pPr marL="877641" indent="0">
              <a:buNone/>
              <a:defRPr sz="960"/>
            </a:lvl5pPr>
            <a:lvl6pPr marL="1097051" indent="0">
              <a:buNone/>
              <a:defRPr sz="960"/>
            </a:lvl6pPr>
            <a:lvl7pPr marL="1316462" indent="0">
              <a:buNone/>
              <a:defRPr sz="960"/>
            </a:lvl7pPr>
            <a:lvl8pPr marL="1535872" indent="0">
              <a:buNone/>
              <a:defRPr sz="960"/>
            </a:lvl8pPr>
            <a:lvl9pPr marL="1755282" indent="0">
              <a:buNone/>
              <a:defRPr sz="9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49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2293" y="175294"/>
            <a:ext cx="5046940" cy="636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293" y="876469"/>
            <a:ext cx="5046940" cy="2089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2292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4D8C2-F94F-714B-9DB0-2780DC18B2DF}" type="datetimeFigureOut">
              <a:rPr lang="en-US" smtClean="0"/>
              <a:t>8/13/24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8318" y="3051637"/>
            <a:ext cx="1974890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32640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017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38821" rtl="0" eaLnBrk="1" latinLnBrk="0" hangingPunct="1">
        <a:lnSpc>
          <a:spcPct val="90000"/>
        </a:lnSpc>
        <a:spcBef>
          <a:spcPct val="0"/>
        </a:spcBef>
        <a:buNone/>
        <a:defRPr sz="21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05" indent="-109705" algn="l" defTabSz="438821" rtl="0" eaLnBrk="1" latinLnBrk="0" hangingPunct="1">
        <a:lnSpc>
          <a:spcPct val="90000"/>
        </a:lnSpc>
        <a:spcBef>
          <a:spcPts val="480"/>
        </a:spcBef>
        <a:buFont typeface="Arial" panose="020B0604020202020204" pitchFamily="34" charset="0"/>
        <a:buChar char="•"/>
        <a:defRPr sz="1344" kern="1200">
          <a:solidFill>
            <a:schemeClr val="tx1"/>
          </a:solidFill>
          <a:latin typeface="+mn-lt"/>
          <a:ea typeface="+mn-ea"/>
          <a:cs typeface="+mn-cs"/>
        </a:defRPr>
      </a:lvl1pPr>
      <a:lvl2pPr marL="329115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1152" kern="1200">
          <a:solidFill>
            <a:schemeClr val="tx1"/>
          </a:solidFill>
          <a:latin typeface="+mn-lt"/>
          <a:ea typeface="+mn-ea"/>
          <a:cs typeface="+mn-cs"/>
        </a:defRPr>
      </a:lvl2pPr>
      <a:lvl3pPr marL="54852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6793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98734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20675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42616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64557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86498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1pPr>
      <a:lvl2pPr marL="21941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2pPr>
      <a:lvl3pPr marL="43882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3pPr>
      <a:lvl4pPr marL="65823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87764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09705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31646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53587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75528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23B6DA6-8F9C-7B0B-3448-143E9358EC9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1094"/>
            <a:ext cx="5851525" cy="3294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370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D710DC8-0365-DCE0-E274-387300E26A9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301"/>
            <a:ext cx="5851525" cy="3294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8203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</TotalTime>
  <Words>0</Words>
  <Application>Microsoft Macintosh PowerPoint</Application>
  <PresentationFormat>Custom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Kelly Alansky</dc:creator>
  <cp:lastModifiedBy>C T</cp:lastModifiedBy>
  <cp:revision>17</cp:revision>
  <dcterms:created xsi:type="dcterms:W3CDTF">2020-12-07T02:05:47Z</dcterms:created>
  <dcterms:modified xsi:type="dcterms:W3CDTF">2024-08-13T14:48:47Z</dcterms:modified>
</cp:coreProperties>
</file>