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5851525" cy="329247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260350" indent="19685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522288" indent="392113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782638" indent="588963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044575" indent="784225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7">
          <p15:clr>
            <a:srgbClr val="A4A3A4"/>
          </p15:clr>
        </p15:guide>
        <p15:guide id="2" pos="18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65A"/>
    <a:srgbClr val="C79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7"/>
  </p:normalViewPr>
  <p:slideViewPr>
    <p:cSldViewPr>
      <p:cViewPr varScale="1">
        <p:scale>
          <a:sx n="213" d="100"/>
          <a:sy n="213" d="100"/>
        </p:scale>
        <p:origin x="928" y="168"/>
      </p:cViewPr>
      <p:guideLst>
        <p:guide orient="horz" pos="1037"/>
        <p:guide pos="18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2EEC02-70FF-4657-1FAC-C762BBFB7B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839C5-5FD9-4531-67EB-2460330C3E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5CCED62-CDD1-3A44-9FB2-D7E96B0ABEA4}" type="datetimeFigureOut">
              <a:rPr lang="en-US"/>
              <a:pPr>
                <a:defRPr/>
              </a:pPr>
              <a:t>9/7/22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3983B-AE41-78E1-B43B-C7EC8C6BC2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82498-96A3-CDB0-1259-A962B1CD1F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DAD318-44E3-2141-A48B-5F3071F8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B18D9-97AB-AA63-85CB-DCF713220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3E62A-31C7-A01B-B278-9F8B4F4E9A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D0956B8-09C6-CE42-93E4-1EA1B7AC5721}" type="datetimeFigureOut">
              <a:rPr lang="en-US"/>
              <a:pPr>
                <a:defRPr/>
              </a:pPr>
              <a:t>9/7/22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8BD35D7-56F9-510F-3A50-93CB048985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7B65F49-8898-067D-DC46-3218AC083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4DD26-7C42-2FA0-952A-671FBF7DC9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41FCF-4EB4-3B20-DB15-DA758DE61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B3BB8D-C443-F64B-8E5F-51CEE3D07E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865" y="1022802"/>
            <a:ext cx="4973796" cy="705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729" y="1865736"/>
            <a:ext cx="4096068" cy="841410"/>
          </a:xfrm>
        </p:spPr>
        <p:txBody>
          <a:bodyPr/>
          <a:lstStyle>
            <a:lvl1pPr marL="0" indent="0" algn="ctr">
              <a:buNone/>
              <a:defRPr/>
            </a:lvl1pPr>
            <a:lvl2pPr marL="261244" indent="0" algn="ctr">
              <a:buNone/>
              <a:defRPr/>
            </a:lvl2pPr>
            <a:lvl3pPr marL="522488" indent="0" algn="ctr">
              <a:buNone/>
              <a:defRPr/>
            </a:lvl3pPr>
            <a:lvl4pPr marL="783732" indent="0" algn="ctr">
              <a:buNone/>
              <a:defRPr/>
            </a:lvl4pPr>
            <a:lvl5pPr marL="1044976" indent="0" algn="ctr">
              <a:buNone/>
              <a:defRPr/>
            </a:lvl5pPr>
            <a:lvl6pPr marL="1306220" indent="0" algn="ctr">
              <a:buNone/>
              <a:defRPr/>
            </a:lvl6pPr>
            <a:lvl7pPr marL="1567464" indent="0" algn="ctr">
              <a:buNone/>
              <a:defRPr/>
            </a:lvl7pPr>
            <a:lvl8pPr marL="1828709" indent="0" algn="ctr">
              <a:buNone/>
              <a:defRPr/>
            </a:lvl8pPr>
            <a:lvl9pPr marL="20899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553970-39FE-EB3B-A852-450C09980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AC66F3-A053-19A6-4CBC-ED544012F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8EFD0F-351D-F521-3E4B-090A0CF98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6EF2-4226-6248-ACEA-151F183EA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03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DD290E-2D37-A933-A132-E71E0175BF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1BE84E-FDB7-9E06-CD2F-D011A8074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4D9120-6A5B-777E-7EB0-4745AB746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38CE0-D9CD-984E-AD38-9207C87E0D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06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69212" y="292664"/>
            <a:ext cx="1243449" cy="26339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864" y="292664"/>
            <a:ext cx="3632822" cy="26339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9F229C-EC84-3418-890A-18BDAD1EA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E2306E-C684-CBEB-0403-BA043303F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E66EE2-ACE9-2C78-A05F-D0A4639AE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F1FBA-550A-524B-9A78-764CACDB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50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94C82-BDA3-0523-A586-33CA9161F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635A56-529E-D6FD-7845-A9D2981F64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7C4163-55DF-1339-8D8E-7EB6F09E0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DC0D0-1C39-CD42-9338-ADEE25CAAE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8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30" y="2115720"/>
            <a:ext cx="4973796" cy="653922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30" y="1395491"/>
            <a:ext cx="4973796" cy="720229"/>
          </a:xfrm>
        </p:spPr>
        <p:txBody>
          <a:bodyPr anchor="b"/>
          <a:lstStyle>
            <a:lvl1pPr marL="0" indent="0">
              <a:buNone/>
              <a:defRPr sz="1100"/>
            </a:lvl1pPr>
            <a:lvl2pPr marL="261244" indent="0">
              <a:buNone/>
              <a:defRPr sz="1000"/>
            </a:lvl2pPr>
            <a:lvl3pPr marL="522488" indent="0">
              <a:buNone/>
              <a:defRPr sz="900"/>
            </a:lvl3pPr>
            <a:lvl4pPr marL="783732" indent="0">
              <a:buNone/>
              <a:defRPr sz="800"/>
            </a:lvl4pPr>
            <a:lvl5pPr marL="1044976" indent="0">
              <a:buNone/>
              <a:defRPr sz="800"/>
            </a:lvl5pPr>
            <a:lvl6pPr marL="1306220" indent="0">
              <a:buNone/>
              <a:defRPr sz="800"/>
            </a:lvl6pPr>
            <a:lvl7pPr marL="1567464" indent="0">
              <a:buNone/>
              <a:defRPr sz="800"/>
            </a:lvl7pPr>
            <a:lvl8pPr marL="1828709" indent="0">
              <a:buNone/>
              <a:defRPr sz="800"/>
            </a:lvl8pPr>
            <a:lvl9pPr marL="208995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F259B8-156D-F716-DD0F-CE8AD6B5F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DFB120-4B2B-EE38-DF2A-6BFBDE5E2A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84AE5-46B0-B426-4C1F-A41C7181C8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4D6F3-B7BE-F44E-9DD0-B83C79634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943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865" y="951159"/>
            <a:ext cx="2438135" cy="197548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4525" y="951159"/>
            <a:ext cx="2438135" cy="197548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3DE1-345B-CDAE-B747-AF353CCB8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DBB88-9951-9C64-ECA2-11D451DC2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31791C-2A73-193B-B090-D40FCB9AE1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2A604-B643-E34F-8423-43E02DC88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42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6" y="131852"/>
            <a:ext cx="5266373" cy="54874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576" y="736996"/>
            <a:ext cx="2585440" cy="307145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44" indent="0">
              <a:buNone/>
              <a:defRPr sz="1100" b="1"/>
            </a:lvl2pPr>
            <a:lvl3pPr marL="522488" indent="0">
              <a:buNone/>
              <a:defRPr sz="1000" b="1"/>
            </a:lvl3pPr>
            <a:lvl4pPr marL="783732" indent="0">
              <a:buNone/>
              <a:defRPr sz="900" b="1"/>
            </a:lvl4pPr>
            <a:lvl5pPr marL="1044976" indent="0">
              <a:buNone/>
              <a:defRPr sz="900" b="1"/>
            </a:lvl5pPr>
            <a:lvl6pPr marL="1306220" indent="0">
              <a:buNone/>
              <a:defRPr sz="900" b="1"/>
            </a:lvl6pPr>
            <a:lvl7pPr marL="1567464" indent="0">
              <a:buNone/>
              <a:defRPr sz="900" b="1"/>
            </a:lvl7pPr>
            <a:lvl8pPr marL="1828709" indent="0">
              <a:buNone/>
              <a:defRPr sz="900" b="1"/>
            </a:lvl8pPr>
            <a:lvl9pPr marL="208995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576" y="1044141"/>
            <a:ext cx="2585440" cy="189698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72494" y="736996"/>
            <a:ext cx="2586455" cy="307145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44" indent="0">
              <a:buNone/>
              <a:defRPr sz="1100" b="1"/>
            </a:lvl2pPr>
            <a:lvl3pPr marL="522488" indent="0">
              <a:buNone/>
              <a:defRPr sz="1000" b="1"/>
            </a:lvl3pPr>
            <a:lvl4pPr marL="783732" indent="0">
              <a:buNone/>
              <a:defRPr sz="900" b="1"/>
            </a:lvl4pPr>
            <a:lvl5pPr marL="1044976" indent="0">
              <a:buNone/>
              <a:defRPr sz="900" b="1"/>
            </a:lvl5pPr>
            <a:lvl6pPr marL="1306220" indent="0">
              <a:buNone/>
              <a:defRPr sz="900" b="1"/>
            </a:lvl6pPr>
            <a:lvl7pPr marL="1567464" indent="0">
              <a:buNone/>
              <a:defRPr sz="900" b="1"/>
            </a:lvl7pPr>
            <a:lvl8pPr marL="1828709" indent="0">
              <a:buNone/>
              <a:defRPr sz="900" b="1"/>
            </a:lvl8pPr>
            <a:lvl9pPr marL="208995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72494" y="1044141"/>
            <a:ext cx="2586455" cy="189698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1B1E11-6B58-A247-9AF7-23EF53E2B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A0881E4-55D8-9F76-61A5-BE7539FDF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3A86D0-FF9E-B067-AEE2-412901249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B01B4-6A70-2444-9B6F-1937B2E22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61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0B8311-1821-DE8F-47D2-4692F0802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C65F40-EB8E-5C3B-6E85-E583B36D2C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69E624-C762-991E-A06C-58D3465DBC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D0897-CAF8-1742-9FF1-36EEB4477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95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1CE5AE-D3C7-4431-94EB-D1BBCD203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AA962E-227A-8948-3511-C9186ADB1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5BBF08-EAB3-BAC0-11F8-60BE5857E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F0776-A761-CB46-837F-46A076839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98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77" y="131089"/>
            <a:ext cx="1925111" cy="55789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7784" y="131090"/>
            <a:ext cx="3271165" cy="281003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577" y="688981"/>
            <a:ext cx="1925111" cy="2252145"/>
          </a:xfrm>
        </p:spPr>
        <p:txBody>
          <a:bodyPr/>
          <a:lstStyle>
            <a:lvl1pPr marL="0" indent="0">
              <a:buNone/>
              <a:defRPr sz="800"/>
            </a:lvl1pPr>
            <a:lvl2pPr marL="261244" indent="0">
              <a:buNone/>
              <a:defRPr sz="700"/>
            </a:lvl2pPr>
            <a:lvl3pPr marL="522488" indent="0">
              <a:buNone/>
              <a:defRPr sz="600"/>
            </a:lvl3pPr>
            <a:lvl4pPr marL="783732" indent="0">
              <a:buNone/>
              <a:defRPr sz="500"/>
            </a:lvl4pPr>
            <a:lvl5pPr marL="1044976" indent="0">
              <a:buNone/>
              <a:defRPr sz="500"/>
            </a:lvl5pPr>
            <a:lvl6pPr marL="1306220" indent="0">
              <a:buNone/>
              <a:defRPr sz="500"/>
            </a:lvl6pPr>
            <a:lvl7pPr marL="1567464" indent="0">
              <a:buNone/>
              <a:defRPr sz="500"/>
            </a:lvl7pPr>
            <a:lvl8pPr marL="1828709" indent="0">
              <a:buNone/>
              <a:defRPr sz="500"/>
            </a:lvl8pPr>
            <a:lvl9pPr marL="208995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4C2F5E-A4DF-EB5C-4921-69BAC1AD3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B3DCD-4ED3-8F8A-A6E5-1D6BF4721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B35C3-EA3F-7C2F-9A3B-0F4F394E8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B7EC1-66BC-DC4D-8EDB-BD65BB926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40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40" y="2304732"/>
            <a:ext cx="3510915" cy="272087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6940" y="294189"/>
            <a:ext cx="3510915" cy="1975485"/>
          </a:xfrm>
        </p:spPr>
        <p:txBody>
          <a:bodyPr/>
          <a:lstStyle>
            <a:lvl1pPr marL="0" indent="0">
              <a:buNone/>
              <a:defRPr sz="1800"/>
            </a:lvl1pPr>
            <a:lvl2pPr marL="261244" indent="0">
              <a:buNone/>
              <a:defRPr sz="1600"/>
            </a:lvl2pPr>
            <a:lvl3pPr marL="522488" indent="0">
              <a:buNone/>
              <a:defRPr sz="1400"/>
            </a:lvl3pPr>
            <a:lvl4pPr marL="783732" indent="0">
              <a:buNone/>
              <a:defRPr sz="1100"/>
            </a:lvl4pPr>
            <a:lvl5pPr marL="1044976" indent="0">
              <a:buNone/>
              <a:defRPr sz="1100"/>
            </a:lvl5pPr>
            <a:lvl6pPr marL="1306220" indent="0">
              <a:buNone/>
              <a:defRPr sz="1100"/>
            </a:lvl6pPr>
            <a:lvl7pPr marL="1567464" indent="0">
              <a:buNone/>
              <a:defRPr sz="1100"/>
            </a:lvl7pPr>
            <a:lvl8pPr marL="1828709" indent="0">
              <a:buNone/>
              <a:defRPr sz="1100"/>
            </a:lvl8pPr>
            <a:lvl9pPr marL="2089953" indent="0">
              <a:buNone/>
              <a:defRPr sz="1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940" y="2576819"/>
            <a:ext cx="3510915" cy="386408"/>
          </a:xfrm>
        </p:spPr>
        <p:txBody>
          <a:bodyPr/>
          <a:lstStyle>
            <a:lvl1pPr marL="0" indent="0">
              <a:buNone/>
              <a:defRPr sz="800"/>
            </a:lvl1pPr>
            <a:lvl2pPr marL="261244" indent="0">
              <a:buNone/>
              <a:defRPr sz="700"/>
            </a:lvl2pPr>
            <a:lvl3pPr marL="522488" indent="0">
              <a:buNone/>
              <a:defRPr sz="600"/>
            </a:lvl3pPr>
            <a:lvl4pPr marL="783732" indent="0">
              <a:buNone/>
              <a:defRPr sz="500"/>
            </a:lvl4pPr>
            <a:lvl5pPr marL="1044976" indent="0">
              <a:buNone/>
              <a:defRPr sz="500"/>
            </a:lvl5pPr>
            <a:lvl6pPr marL="1306220" indent="0">
              <a:buNone/>
              <a:defRPr sz="500"/>
            </a:lvl6pPr>
            <a:lvl7pPr marL="1567464" indent="0">
              <a:buNone/>
              <a:defRPr sz="500"/>
            </a:lvl7pPr>
            <a:lvl8pPr marL="1828709" indent="0">
              <a:buNone/>
              <a:defRPr sz="500"/>
            </a:lvl8pPr>
            <a:lvl9pPr marL="208995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612F33-1618-982B-3F6D-5C236DC218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7C67C-DF69-7008-D479-2BD73765D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8476A5-C26D-9889-749C-09C77D15B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25DD4-FA1B-5B4A-97CC-DF2C7D345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87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AA77ED-1F4B-BBD7-DD61-12310CE1D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292100"/>
            <a:ext cx="4975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2249" tIns="26124" rIns="52249" bIns="26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763110-4E0E-8E50-92B7-6C4023824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950913"/>
            <a:ext cx="49752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2249" tIns="26124" rIns="52249" bIns="26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A0579E-6681-F271-5D13-D0CB01EF4C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150" y="3000375"/>
            <a:ext cx="1219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2249" tIns="26124" rIns="52249" bIns="26124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pitchFamily="17" charset="0"/>
                <a:ea typeface="ＭＳ Ｐゴシック" pitchFamily="1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CDF489-B7D3-A7F3-294B-00D98040CB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98663" y="3000375"/>
            <a:ext cx="1854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2249" tIns="26124" rIns="52249" bIns="26124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17" charset="0"/>
                <a:ea typeface="ＭＳ Ｐゴシック" pitchFamily="1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F14ECE6-0670-6E26-CBA6-8EEE21BF24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94175" y="3000375"/>
            <a:ext cx="1219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2249" tIns="26124" rIns="52249" bIns="26124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5DC1903C-3F8C-2844-B24B-39387EE90E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5pPr>
      <a:lvl6pPr marL="261244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6pPr>
      <a:lvl7pPr marL="522488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7pPr>
      <a:lvl8pPr marL="783732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8pPr>
      <a:lvl9pPr marL="1044976" algn="ctr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pitchFamily="17" charset="0"/>
          <a:ea typeface="ＭＳ Ｐゴシック" pitchFamily="17" charset="-128"/>
          <a:cs typeface="ＭＳ Ｐゴシック" pitchFamily="17" charset="-128"/>
        </a:defRPr>
      </a:lvl9pPr>
    </p:titleStyle>
    <p:bodyStyle>
      <a:lvl1pPr marL="195263" indent="-1952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23863" indent="-1619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52463" indent="-1301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2813" indent="-130175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+mn-ea"/>
        </a:defRPr>
      </a:lvl4pPr>
      <a:lvl5pPr marL="1174750" indent="-130175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5pPr>
      <a:lvl6pPr marL="1436842" indent="-130622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6pPr>
      <a:lvl7pPr marL="1698087" indent="-130622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7pPr>
      <a:lvl8pPr marL="1959331" indent="-130622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8pPr>
      <a:lvl9pPr marL="2220575" indent="-130622" algn="l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1244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22488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83732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976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220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67464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709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89953" algn="l" defTabSz="2612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894E2-8940-D531-539C-A637007D6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" t="10509" r="5049" b="5330"/>
          <a:stretch/>
        </p:blipFill>
        <p:spPr>
          <a:xfrm>
            <a:off x="0" y="-1"/>
            <a:ext cx="5851525" cy="3292475"/>
          </a:xfrm>
          <a:prstGeom prst="rect">
            <a:avLst/>
          </a:prstGeom>
        </p:spPr>
      </p:pic>
      <p:sp>
        <p:nvSpPr>
          <p:cNvPr id="13315" name="Text Box 4">
            <a:extLst>
              <a:ext uri="{FF2B5EF4-FFF2-40B4-BE49-F238E27FC236}">
                <a16:creationId xmlns:a16="http://schemas.microsoft.com/office/drawing/2014/main" id="{1FB5B814-5C9D-152F-DF5E-23CB8617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046" y="1066800"/>
            <a:ext cx="2243137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249" tIns="26124" rIns="52249" bIns="26124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5017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9589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4161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8733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000" dirty="0"/>
              <a:t>(Insert event details)</a:t>
            </a:r>
          </a:p>
          <a:p>
            <a:pPr algn="ctr"/>
            <a:endParaRPr lang="en-US" altLang="en-US" sz="1000" dirty="0"/>
          </a:p>
          <a:p>
            <a:pPr algn="ctr"/>
            <a:endParaRPr lang="en-US" altLang="en-US" sz="1000" dirty="0"/>
          </a:p>
          <a:p>
            <a:pPr algn="ctr"/>
            <a:endParaRPr lang="en-US" altLang="en-US" sz="1000" dirty="0"/>
          </a:p>
          <a:p>
            <a:pPr algn="ctr"/>
            <a:r>
              <a:rPr lang="en-US" altLang="en-US" sz="1000" dirty="0"/>
              <a:t>The fun begins on</a:t>
            </a:r>
          </a:p>
          <a:p>
            <a:pPr algn="ctr"/>
            <a:r>
              <a:rPr lang="en-US" altLang="en-US" sz="1000" dirty="0"/>
              <a:t>(insert day/date)</a:t>
            </a:r>
          </a:p>
          <a:p>
            <a:pPr algn="ctr"/>
            <a:r>
              <a:rPr lang="en-US" altLang="en-US" sz="1000" dirty="0"/>
              <a:t>from (insert starting and ending times)</a:t>
            </a:r>
          </a:p>
          <a:p>
            <a:pPr algn="ctr"/>
            <a:r>
              <a:rPr lang="en-US" altLang="en-US" sz="1000" dirty="0"/>
              <a:t>in the (insert event location).</a:t>
            </a:r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2E33625A-C43D-60E9-141D-03C679C18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646" y="2514600"/>
            <a:ext cx="20399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2249" tIns="26124" rIns="52249" bIns="26124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5017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9589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4161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8733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10365A"/>
                </a:solidFill>
              </a:rPr>
              <a:t>Hope to see you there!</a:t>
            </a:r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239F5B37-9F42-7015-9EF7-2BF43242A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646" y="427037"/>
            <a:ext cx="17859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2249" tIns="26124" rIns="52249" bIns="26124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5017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9589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4161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873375" indent="7842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 dirty="0">
                <a:solidFill>
                  <a:srgbClr val="C79C66"/>
                </a:solidFill>
              </a:rPr>
              <a:t>Come Celebrate</a:t>
            </a:r>
          </a:p>
          <a:p>
            <a:pPr algn="ctr">
              <a:lnSpc>
                <a:spcPct val="85000"/>
              </a:lnSpc>
            </a:pPr>
            <a:r>
              <a:rPr lang="en-US" altLang="en-US" sz="1800" dirty="0">
                <a:solidFill>
                  <a:srgbClr val="C79C66"/>
                </a:solidFill>
              </a:rPr>
              <a:t>With Us!</a:t>
            </a:r>
            <a:endParaRPr lang="en-US" altLang="en-US" dirty="0">
              <a:solidFill>
                <a:srgbClr val="C79C6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469CD0-750B-1424-EEF7-7E2F5AAB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829" y="2794799"/>
            <a:ext cx="706843" cy="368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23BF85-4458-889D-EFA2-0B6FD1D98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31" y="0"/>
            <a:ext cx="2544185" cy="3292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3D1951-16B6-C792-EBEA-00ECC2B76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" t="10509" r="5049" b="5330"/>
          <a:stretch/>
        </p:blipFill>
        <p:spPr>
          <a:xfrm>
            <a:off x="0" y="-1"/>
            <a:ext cx="5851525" cy="3292475"/>
          </a:xfrm>
          <a:prstGeom prst="rect">
            <a:avLst/>
          </a:prstGeom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01D36531-8350-BF5B-190B-E6B805BF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603" y="1154905"/>
            <a:ext cx="22098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100" dirty="0">
                <a:solidFill>
                  <a:srgbClr val="10365A"/>
                </a:solidFill>
              </a:rPr>
              <a:t>The largest snowflake in the Guinness Book of World </a:t>
            </a:r>
            <a:r>
              <a:rPr lang="en-US" altLang="en-US" sz="1100" dirty="0" err="1">
                <a:solidFill>
                  <a:srgbClr val="10365A"/>
                </a:solidFill>
              </a:rPr>
              <a:t>Records</a:t>
            </a:r>
            <a:r>
              <a:rPr lang="en-US" altLang="en-US" sz="900" baseline="30000" dirty="0" err="1">
                <a:solidFill>
                  <a:srgbClr val="10365A"/>
                </a:solidFill>
              </a:rPr>
              <a:t>TM</a:t>
            </a:r>
            <a:r>
              <a:rPr lang="en-US" altLang="en-US" sz="1100" dirty="0">
                <a:solidFill>
                  <a:srgbClr val="10365A"/>
                </a:solidFill>
              </a:rPr>
              <a:t> fell at Fort </a:t>
            </a:r>
            <a:r>
              <a:rPr lang="en-US" altLang="en-US" sz="1100" dirty="0" err="1">
                <a:solidFill>
                  <a:srgbClr val="10365A"/>
                </a:solidFill>
              </a:rPr>
              <a:t>Keppgh</a:t>
            </a:r>
            <a:r>
              <a:rPr lang="en-US" altLang="en-US" sz="1100" dirty="0">
                <a:solidFill>
                  <a:srgbClr val="10365A"/>
                </a:solidFill>
              </a:rPr>
              <a:t>, Montana and was 15 inches wide and 8 inches thick.</a:t>
            </a:r>
          </a:p>
        </p:txBody>
      </p:sp>
      <p:sp>
        <p:nvSpPr>
          <p:cNvPr id="14340" name="TextBox 3">
            <a:extLst>
              <a:ext uri="{FF2B5EF4-FFF2-40B4-BE49-F238E27FC236}">
                <a16:creationId xmlns:a16="http://schemas.microsoft.com/office/drawing/2014/main" id="{7DA73090-96DC-9C2D-BADB-AEE25D83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029" y="2203449"/>
            <a:ext cx="2209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100" dirty="0">
                <a:solidFill>
                  <a:srgbClr val="10365A"/>
                </a:solidFill>
              </a:rPr>
              <a:t>While all snowflakes have 6 sides, each has its own unique shape and is different than all other snowflakes.</a:t>
            </a:r>
          </a:p>
        </p:txBody>
      </p:sp>
      <p:sp>
        <p:nvSpPr>
          <p:cNvPr id="14341" name="TextBox 4">
            <a:extLst>
              <a:ext uri="{FF2B5EF4-FFF2-40B4-BE49-F238E27FC236}">
                <a16:creationId xmlns:a16="http://schemas.microsoft.com/office/drawing/2014/main" id="{88C4BE6A-3BAB-A46B-5CA7-29D2F9383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762" y="274636"/>
            <a:ext cx="1676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100" dirty="0">
                <a:solidFill>
                  <a:srgbClr val="10365A"/>
                </a:solidFill>
              </a:rPr>
              <a:t>Winter is one of the 4 seasons and has the shortest days and lowest temperatures.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AB36-49D7-E069-C2A5-78E5597D9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829" y="2794799"/>
            <a:ext cx="706843" cy="368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88ACCA-A6C5-DD58-CAD9-AFD12DCB5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31" y="0"/>
            <a:ext cx="2544185" cy="3292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7" charset="0"/>
            <a:ea typeface="ＭＳ Ｐゴシック" pitchFamily="17" charset="-128"/>
            <a:cs typeface="ＭＳ Ｐゴシック" pitchFamily="1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7" charset="0"/>
            <a:ea typeface="ＭＳ Ｐゴシック" pitchFamily="17" charset="-128"/>
            <a:cs typeface="ＭＳ Ｐゴシック" pitchFamily="1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4045</TotalTime>
  <Words>104</Words>
  <Application>Microsoft Macintosh PowerPoint</Application>
  <PresentationFormat>Custom</PresentationFormat>
  <Paragraphs>14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Blank Presentation</vt:lpstr>
      <vt:lpstr>PowerPoint Presentation</vt:lpstr>
      <vt:lpstr>PowerPoint Presentation</vt:lpstr>
    </vt:vector>
  </TitlesOfParts>
  <Company>Ideaworks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Letukas</dc:creator>
  <cp:lastModifiedBy>C T</cp:lastModifiedBy>
  <cp:revision>8</cp:revision>
  <dcterms:created xsi:type="dcterms:W3CDTF">2012-06-01T17:20:50Z</dcterms:created>
  <dcterms:modified xsi:type="dcterms:W3CDTF">2022-09-07T17:20:22Z</dcterms:modified>
</cp:coreProperties>
</file>