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</p:sldIdLst>
  <p:sldSz cx="5851525" cy="3292475"/>
  <p:notesSz cx="6858000" cy="9144000"/>
  <p:defaultTextStyle>
    <a:defPPr>
      <a:defRPr lang="en-US"/>
    </a:defPPr>
    <a:lvl1pPr marL="0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61244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22488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83732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44976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306220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67464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28709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89953" algn="l" defTabSz="26124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7">
          <p15:clr>
            <a:srgbClr val="A4A3A4"/>
          </p15:clr>
        </p15:guide>
        <p15:guide id="2" pos="18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>
        <p:scale>
          <a:sx n="165" d="100"/>
          <a:sy n="165" d="100"/>
        </p:scale>
        <p:origin x="2368" y="1080"/>
      </p:cViewPr>
      <p:guideLst>
        <p:guide orient="horz" pos="1037"/>
        <p:guide pos="184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865" y="1022802"/>
            <a:ext cx="4973796" cy="705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729" y="1865736"/>
            <a:ext cx="4096068" cy="8414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1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83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44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6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89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15474" y="63259"/>
            <a:ext cx="842172" cy="134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6923" y="63259"/>
            <a:ext cx="2431025" cy="134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2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3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230" y="2115720"/>
            <a:ext cx="4973796" cy="653922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30" y="1395491"/>
            <a:ext cx="4973796" cy="72022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6124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224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8373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4497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0622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674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287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8995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6924" y="368879"/>
            <a:ext cx="1636599" cy="10433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1048" y="368879"/>
            <a:ext cx="1636598" cy="10433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5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6" y="131852"/>
            <a:ext cx="5266373" cy="54874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576" y="736996"/>
            <a:ext cx="2585440" cy="307145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1244" indent="0">
              <a:buNone/>
              <a:defRPr sz="1100" b="1"/>
            </a:lvl2pPr>
            <a:lvl3pPr marL="522488" indent="0">
              <a:buNone/>
              <a:defRPr sz="1000" b="1"/>
            </a:lvl3pPr>
            <a:lvl4pPr marL="783732" indent="0">
              <a:buNone/>
              <a:defRPr sz="900" b="1"/>
            </a:lvl4pPr>
            <a:lvl5pPr marL="1044976" indent="0">
              <a:buNone/>
              <a:defRPr sz="900" b="1"/>
            </a:lvl5pPr>
            <a:lvl6pPr marL="1306220" indent="0">
              <a:buNone/>
              <a:defRPr sz="900" b="1"/>
            </a:lvl6pPr>
            <a:lvl7pPr marL="1567464" indent="0">
              <a:buNone/>
              <a:defRPr sz="900" b="1"/>
            </a:lvl7pPr>
            <a:lvl8pPr marL="1828709" indent="0">
              <a:buNone/>
              <a:defRPr sz="900" b="1"/>
            </a:lvl8pPr>
            <a:lvl9pPr marL="208995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576" y="1044141"/>
            <a:ext cx="2585440" cy="189698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72494" y="736996"/>
            <a:ext cx="2586455" cy="307145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1244" indent="0">
              <a:buNone/>
              <a:defRPr sz="1100" b="1"/>
            </a:lvl2pPr>
            <a:lvl3pPr marL="522488" indent="0">
              <a:buNone/>
              <a:defRPr sz="1000" b="1"/>
            </a:lvl3pPr>
            <a:lvl4pPr marL="783732" indent="0">
              <a:buNone/>
              <a:defRPr sz="900" b="1"/>
            </a:lvl4pPr>
            <a:lvl5pPr marL="1044976" indent="0">
              <a:buNone/>
              <a:defRPr sz="900" b="1"/>
            </a:lvl5pPr>
            <a:lvl6pPr marL="1306220" indent="0">
              <a:buNone/>
              <a:defRPr sz="900" b="1"/>
            </a:lvl6pPr>
            <a:lvl7pPr marL="1567464" indent="0">
              <a:buNone/>
              <a:defRPr sz="900" b="1"/>
            </a:lvl7pPr>
            <a:lvl8pPr marL="1828709" indent="0">
              <a:buNone/>
              <a:defRPr sz="900" b="1"/>
            </a:lvl8pPr>
            <a:lvl9pPr marL="208995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72494" y="1044141"/>
            <a:ext cx="2586455" cy="189698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0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9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9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7" y="131089"/>
            <a:ext cx="1925111" cy="557892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784" y="131090"/>
            <a:ext cx="3271165" cy="28100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2577" y="688981"/>
            <a:ext cx="1925111" cy="2252145"/>
          </a:xfrm>
        </p:spPr>
        <p:txBody>
          <a:bodyPr/>
          <a:lstStyle>
            <a:lvl1pPr marL="0" indent="0">
              <a:buNone/>
              <a:defRPr sz="800"/>
            </a:lvl1pPr>
            <a:lvl2pPr marL="261244" indent="0">
              <a:buNone/>
              <a:defRPr sz="700"/>
            </a:lvl2pPr>
            <a:lvl3pPr marL="522488" indent="0">
              <a:buNone/>
              <a:defRPr sz="600"/>
            </a:lvl3pPr>
            <a:lvl4pPr marL="783732" indent="0">
              <a:buNone/>
              <a:defRPr sz="500"/>
            </a:lvl4pPr>
            <a:lvl5pPr marL="1044976" indent="0">
              <a:buNone/>
              <a:defRPr sz="500"/>
            </a:lvl5pPr>
            <a:lvl6pPr marL="1306220" indent="0">
              <a:buNone/>
              <a:defRPr sz="500"/>
            </a:lvl6pPr>
            <a:lvl7pPr marL="1567464" indent="0">
              <a:buNone/>
              <a:defRPr sz="500"/>
            </a:lvl7pPr>
            <a:lvl8pPr marL="1828709" indent="0">
              <a:buNone/>
              <a:defRPr sz="500"/>
            </a:lvl8pPr>
            <a:lvl9pPr marL="208995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2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40" y="2304732"/>
            <a:ext cx="3510915" cy="272087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6940" y="294189"/>
            <a:ext cx="3510915" cy="1975485"/>
          </a:xfrm>
        </p:spPr>
        <p:txBody>
          <a:bodyPr/>
          <a:lstStyle>
            <a:lvl1pPr marL="0" indent="0">
              <a:buNone/>
              <a:defRPr sz="1800"/>
            </a:lvl1pPr>
            <a:lvl2pPr marL="261244" indent="0">
              <a:buNone/>
              <a:defRPr sz="1600"/>
            </a:lvl2pPr>
            <a:lvl3pPr marL="522488" indent="0">
              <a:buNone/>
              <a:defRPr sz="1400"/>
            </a:lvl3pPr>
            <a:lvl4pPr marL="783732" indent="0">
              <a:buNone/>
              <a:defRPr sz="1100"/>
            </a:lvl4pPr>
            <a:lvl5pPr marL="1044976" indent="0">
              <a:buNone/>
              <a:defRPr sz="1100"/>
            </a:lvl5pPr>
            <a:lvl6pPr marL="1306220" indent="0">
              <a:buNone/>
              <a:defRPr sz="1100"/>
            </a:lvl6pPr>
            <a:lvl7pPr marL="1567464" indent="0">
              <a:buNone/>
              <a:defRPr sz="1100"/>
            </a:lvl7pPr>
            <a:lvl8pPr marL="1828709" indent="0">
              <a:buNone/>
              <a:defRPr sz="1100"/>
            </a:lvl8pPr>
            <a:lvl9pPr marL="2089953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940" y="2576819"/>
            <a:ext cx="3510915" cy="386408"/>
          </a:xfrm>
        </p:spPr>
        <p:txBody>
          <a:bodyPr/>
          <a:lstStyle>
            <a:lvl1pPr marL="0" indent="0">
              <a:buNone/>
              <a:defRPr sz="800"/>
            </a:lvl1pPr>
            <a:lvl2pPr marL="261244" indent="0">
              <a:buNone/>
              <a:defRPr sz="700"/>
            </a:lvl2pPr>
            <a:lvl3pPr marL="522488" indent="0">
              <a:buNone/>
              <a:defRPr sz="600"/>
            </a:lvl3pPr>
            <a:lvl4pPr marL="783732" indent="0">
              <a:buNone/>
              <a:defRPr sz="500"/>
            </a:lvl4pPr>
            <a:lvl5pPr marL="1044976" indent="0">
              <a:buNone/>
              <a:defRPr sz="500"/>
            </a:lvl5pPr>
            <a:lvl6pPr marL="1306220" indent="0">
              <a:buNone/>
              <a:defRPr sz="500"/>
            </a:lvl6pPr>
            <a:lvl7pPr marL="1567464" indent="0">
              <a:buNone/>
              <a:defRPr sz="500"/>
            </a:lvl7pPr>
            <a:lvl8pPr marL="1828709" indent="0">
              <a:buNone/>
              <a:defRPr sz="500"/>
            </a:lvl8pPr>
            <a:lvl9pPr marL="208995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576" y="131852"/>
            <a:ext cx="5266373" cy="548746"/>
          </a:xfrm>
          <a:prstGeom prst="rect">
            <a:avLst/>
          </a:prstGeom>
        </p:spPr>
        <p:txBody>
          <a:bodyPr vert="horz" lIns="52249" tIns="26124" rIns="52249" bIns="261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576" y="768245"/>
            <a:ext cx="5266373" cy="2172881"/>
          </a:xfrm>
          <a:prstGeom prst="rect">
            <a:avLst/>
          </a:prstGeom>
        </p:spPr>
        <p:txBody>
          <a:bodyPr vert="horz" lIns="52249" tIns="26124" rIns="52249" bIns="261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2576" y="3051637"/>
            <a:ext cx="1365356" cy="175294"/>
          </a:xfrm>
          <a:prstGeom prst="rect">
            <a:avLst/>
          </a:prstGeom>
        </p:spPr>
        <p:txBody>
          <a:bodyPr vert="horz" lIns="52249" tIns="26124" rIns="52249" bIns="26124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9B005-012A-1042-AF47-35B85186DCF9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271" y="3051637"/>
            <a:ext cx="1852983" cy="175294"/>
          </a:xfrm>
          <a:prstGeom prst="rect">
            <a:avLst/>
          </a:prstGeom>
        </p:spPr>
        <p:txBody>
          <a:bodyPr vert="horz" lIns="52249" tIns="26124" rIns="52249" bIns="26124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3593" y="3051637"/>
            <a:ext cx="1365356" cy="175294"/>
          </a:xfrm>
          <a:prstGeom prst="rect">
            <a:avLst/>
          </a:prstGeom>
        </p:spPr>
        <p:txBody>
          <a:bodyPr vert="horz" lIns="52249" tIns="26124" rIns="52249" bIns="26124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E1E54-5C4E-B248-945F-B6EBE97F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6124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933" indent="-195933" algn="l" defTabSz="26124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4522" indent="-163278" algn="l" defTabSz="261244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53110" indent="-130622" algn="l" defTabSz="26124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-130622" algn="l" defTabSz="261244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75598" indent="-130622" algn="l" defTabSz="261244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6842" indent="-130622" algn="l" defTabSz="26124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98087" indent="-130622" algn="l" defTabSz="26124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9331" indent="-130622" algn="l" defTabSz="26124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0575" indent="-130622" algn="l" defTabSz="261244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61244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22488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83732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976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06220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67464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709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89953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CA78DC-B177-3049-15CA-760BCBF95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1" t="8939" r="2971" b="8939"/>
          <a:stretch/>
        </p:blipFill>
        <p:spPr>
          <a:xfrm>
            <a:off x="-1" y="0"/>
            <a:ext cx="5851525" cy="329247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C7B9F60-6E85-E613-3FDE-62306E482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531" y="642316"/>
            <a:ext cx="2318635" cy="14875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 dirty="0">
                <a:solidFill>
                  <a:srgbClr val="572A79"/>
                </a:solidFill>
              </a:rPr>
              <a:t>CALLING ALL GHOSTS AND GOBLINS! </a:t>
            </a:r>
            <a:br>
              <a:rPr lang="en-US" sz="2000" b="1" baseline="30000" dirty="0">
                <a:solidFill>
                  <a:srgbClr val="FFFFFF"/>
                </a:solidFill>
              </a:rPr>
            </a:br>
            <a:r>
              <a:rPr lang="en-US" sz="1600" b="1" baseline="30000" dirty="0"/>
              <a:t>You are invited to a freakishly fun event! Madness and mayhem are sure to ensue! Come join in the festivities if you dare beginning on (Insert Day/Date) at (Insert Time) in (Insert Location).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7E2F82-99EE-D29A-290D-0B6C94C81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800" y="-23904"/>
            <a:ext cx="4260850" cy="3292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7FD82F-CA30-4EB2-18B3-44B892962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117" y="2772218"/>
            <a:ext cx="764753" cy="3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14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50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Ideaworks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Creegan</dc:creator>
  <cp:lastModifiedBy>Patricia Pugh</cp:lastModifiedBy>
  <cp:revision>22</cp:revision>
  <dcterms:created xsi:type="dcterms:W3CDTF">2013-06-26T16:34:55Z</dcterms:created>
  <dcterms:modified xsi:type="dcterms:W3CDTF">2022-07-28T20:18:50Z</dcterms:modified>
</cp:coreProperties>
</file>