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5851525" cy="3292475"/>
  <p:notesSz cx="6858000" cy="9144000"/>
  <p:defaultTextStyle>
    <a:defPPr>
      <a:defRPr lang="en-US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716"/>
  </p:normalViewPr>
  <p:slideViewPr>
    <p:cSldViewPr snapToGrid="0" snapToObjects="1">
      <p:cViewPr varScale="1">
        <p:scale>
          <a:sx n="211" d="100"/>
          <a:sy n="211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C8E9-3AFA-FA40-A490-CCE985CEBE6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71D6E-085A-EA4A-BCE6-1A6294F41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71D6E-085A-EA4A-BCE6-1A6294F41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2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Alansky</dc:creator>
  <cp:lastModifiedBy>C T</cp:lastModifiedBy>
  <cp:revision>25</cp:revision>
  <dcterms:created xsi:type="dcterms:W3CDTF">2020-12-07T02:05:47Z</dcterms:created>
  <dcterms:modified xsi:type="dcterms:W3CDTF">2025-07-11T13:02:49Z</dcterms:modified>
</cp:coreProperties>
</file>