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5851525" cy="3292475"/>
  <p:notesSz cx="6858000" cy="9144000"/>
  <p:defaultTextStyle>
    <a:defPPr>
      <a:defRPr lang="en-US"/>
    </a:defPPr>
    <a:lvl1pPr marL="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21945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43891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65836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877824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09728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31673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153619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175564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/>
    <p:restoredTop sz="94716"/>
  </p:normalViewPr>
  <p:slideViewPr>
    <p:cSldViewPr snapToGrid="0" snapToObjects="1">
      <p:cViewPr varScale="1">
        <p:scale>
          <a:sx n="211" d="100"/>
          <a:sy n="211" d="100"/>
        </p:scale>
        <p:origin x="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EC8E9-3AFA-FA40-A490-CCE985CEBE67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71D6E-085A-EA4A-BCE6-1A6294F41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4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71D6E-085A-EA4A-BCE6-1A6294F411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1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441" y="538838"/>
            <a:ext cx="4388644" cy="1146269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441" y="1729312"/>
            <a:ext cx="4388644" cy="794919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7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0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7498" y="175294"/>
            <a:ext cx="1261735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292" y="175294"/>
            <a:ext cx="3712061" cy="27902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3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2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820833"/>
            <a:ext cx="5046940" cy="136957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245" y="2203367"/>
            <a:ext cx="5046940" cy="720229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92" y="876469"/>
            <a:ext cx="2486898" cy="2089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2335" y="876469"/>
            <a:ext cx="2486898" cy="2089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6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175294"/>
            <a:ext cx="504694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055" y="807114"/>
            <a:ext cx="2475469" cy="395554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055" y="1202668"/>
            <a:ext cx="2475469" cy="1768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2335" y="807114"/>
            <a:ext cx="2487660" cy="395554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2335" y="1202668"/>
            <a:ext cx="2487660" cy="1768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2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660" y="474056"/>
            <a:ext cx="2962335" cy="2339791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3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7660" y="474056"/>
            <a:ext cx="2962335" cy="2339791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293" y="175294"/>
            <a:ext cx="504694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93" y="876469"/>
            <a:ext cx="504694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D8C2-F94F-714B-9DB0-2780DC18B2D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DDAF-F98B-5C47-AA39-A5B5AE5B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1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82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Alansky</dc:creator>
  <cp:lastModifiedBy>C T</cp:lastModifiedBy>
  <cp:revision>25</cp:revision>
  <dcterms:created xsi:type="dcterms:W3CDTF">2020-12-07T02:05:47Z</dcterms:created>
  <dcterms:modified xsi:type="dcterms:W3CDTF">2025-07-11T13:03:11Z</dcterms:modified>
</cp:coreProperties>
</file>