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5851525" cy="3292475"/>
  <p:notesSz cx="6858000" cy="9144000"/>
  <p:defaultTextStyle>
    <a:defPPr>
      <a:defRPr lang="en-US"/>
    </a:defPPr>
    <a:lvl1pPr marL="0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1pPr>
    <a:lvl2pPr marL="219456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2pPr>
    <a:lvl3pPr marL="438912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3pPr>
    <a:lvl4pPr marL="658368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4pPr>
    <a:lvl5pPr marL="877824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5pPr>
    <a:lvl6pPr marL="1097280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6pPr>
    <a:lvl7pPr marL="1316736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7pPr>
    <a:lvl8pPr marL="1536192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8pPr>
    <a:lvl9pPr marL="1755648" algn="l" defTabSz="438912" rtl="0" eaLnBrk="1" latinLnBrk="0" hangingPunct="1">
      <a:defRPr sz="8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16"/>
  </p:normalViewPr>
  <p:slideViewPr>
    <p:cSldViewPr snapToGrid="0" snapToObjects="1">
      <p:cViewPr varScale="1">
        <p:scale>
          <a:sx n="216" d="100"/>
          <a:sy n="216" d="100"/>
        </p:scale>
        <p:origin x="2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EC8E9-3AFA-FA40-A490-CCE985CEBE67}" type="datetimeFigureOut">
              <a:rPr lang="en-US" smtClean="0"/>
              <a:t>7/11/25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71D6E-085A-EA4A-BCE6-1A6294F41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446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571D6E-085A-EA4A-BCE6-1A6294F411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0103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441" y="538838"/>
            <a:ext cx="4388644" cy="1146269"/>
          </a:xfrm>
        </p:spPr>
        <p:txBody>
          <a:bodyPr anchor="b"/>
          <a:lstStyle>
            <a:lvl1pPr algn="ctr">
              <a:defRPr sz="28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441" y="1729312"/>
            <a:ext cx="4388644" cy="794919"/>
          </a:xfrm>
        </p:spPr>
        <p:txBody>
          <a:bodyPr/>
          <a:lstStyle>
            <a:lvl1pPr marL="0" indent="0" algn="ctr">
              <a:buNone/>
              <a:defRPr sz="1152"/>
            </a:lvl1pPr>
            <a:lvl2pPr marL="219410" indent="0" algn="ctr">
              <a:buNone/>
              <a:defRPr sz="960"/>
            </a:lvl2pPr>
            <a:lvl3pPr marL="438821" indent="0" algn="ctr">
              <a:buNone/>
              <a:defRPr sz="864"/>
            </a:lvl3pPr>
            <a:lvl4pPr marL="658231" indent="0" algn="ctr">
              <a:buNone/>
              <a:defRPr sz="768"/>
            </a:lvl4pPr>
            <a:lvl5pPr marL="877641" indent="0" algn="ctr">
              <a:buNone/>
              <a:defRPr sz="768"/>
            </a:lvl5pPr>
            <a:lvl6pPr marL="1097051" indent="0" algn="ctr">
              <a:buNone/>
              <a:defRPr sz="768"/>
            </a:lvl6pPr>
            <a:lvl7pPr marL="1316462" indent="0" algn="ctr">
              <a:buNone/>
              <a:defRPr sz="768"/>
            </a:lvl7pPr>
            <a:lvl8pPr marL="1535872" indent="0" algn="ctr">
              <a:buNone/>
              <a:defRPr sz="768"/>
            </a:lvl8pPr>
            <a:lvl9pPr marL="1755282" indent="0" algn="ctr">
              <a:buNone/>
              <a:defRPr sz="76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74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707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87498" y="175294"/>
            <a:ext cx="1261735" cy="2790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2292" y="175294"/>
            <a:ext cx="3712061" cy="279022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34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2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9245" y="820833"/>
            <a:ext cx="5046940" cy="1369578"/>
          </a:xfrm>
        </p:spPr>
        <p:txBody>
          <a:bodyPr anchor="b"/>
          <a:lstStyle>
            <a:lvl1pPr>
              <a:defRPr sz="28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9245" y="2203367"/>
            <a:ext cx="5046940" cy="720229"/>
          </a:xfrm>
        </p:spPr>
        <p:txBody>
          <a:bodyPr/>
          <a:lstStyle>
            <a:lvl1pPr marL="0" indent="0">
              <a:buNone/>
              <a:defRPr sz="1152">
                <a:solidFill>
                  <a:schemeClr val="tx1">
                    <a:tint val="75000"/>
                  </a:schemeClr>
                </a:solidFill>
              </a:defRPr>
            </a:lvl1pPr>
            <a:lvl2pPr marL="21941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2pPr>
            <a:lvl3pPr marL="438821" indent="0">
              <a:buNone/>
              <a:defRPr sz="864">
                <a:solidFill>
                  <a:schemeClr val="tx1">
                    <a:tint val="75000"/>
                  </a:schemeClr>
                </a:solidFill>
              </a:defRPr>
            </a:lvl3pPr>
            <a:lvl4pPr marL="658231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4pPr>
            <a:lvl5pPr marL="877641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5pPr>
            <a:lvl6pPr marL="1097051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6pPr>
            <a:lvl7pPr marL="1316462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7pPr>
            <a:lvl8pPr marL="1535872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8pPr>
            <a:lvl9pPr marL="1755282" indent="0">
              <a:buNone/>
              <a:defRPr sz="76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59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2292" y="876469"/>
            <a:ext cx="2486898" cy="20890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2335" y="876469"/>
            <a:ext cx="2486898" cy="208904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468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055" y="175294"/>
            <a:ext cx="5046940" cy="63639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055" y="807114"/>
            <a:ext cx="2475469" cy="395554"/>
          </a:xfrm>
        </p:spPr>
        <p:txBody>
          <a:bodyPr anchor="b"/>
          <a:lstStyle>
            <a:lvl1pPr marL="0" indent="0">
              <a:buNone/>
              <a:defRPr sz="1152" b="1"/>
            </a:lvl1pPr>
            <a:lvl2pPr marL="219410" indent="0">
              <a:buNone/>
              <a:defRPr sz="960" b="1"/>
            </a:lvl2pPr>
            <a:lvl3pPr marL="438821" indent="0">
              <a:buNone/>
              <a:defRPr sz="864" b="1"/>
            </a:lvl3pPr>
            <a:lvl4pPr marL="658231" indent="0">
              <a:buNone/>
              <a:defRPr sz="768" b="1"/>
            </a:lvl4pPr>
            <a:lvl5pPr marL="877641" indent="0">
              <a:buNone/>
              <a:defRPr sz="768" b="1"/>
            </a:lvl5pPr>
            <a:lvl6pPr marL="1097051" indent="0">
              <a:buNone/>
              <a:defRPr sz="768" b="1"/>
            </a:lvl6pPr>
            <a:lvl7pPr marL="1316462" indent="0">
              <a:buNone/>
              <a:defRPr sz="768" b="1"/>
            </a:lvl7pPr>
            <a:lvl8pPr marL="1535872" indent="0">
              <a:buNone/>
              <a:defRPr sz="768" b="1"/>
            </a:lvl8pPr>
            <a:lvl9pPr marL="1755282" indent="0">
              <a:buNone/>
              <a:defRPr sz="76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055" y="1202668"/>
            <a:ext cx="2475469" cy="17689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62335" y="807114"/>
            <a:ext cx="2487660" cy="395554"/>
          </a:xfrm>
        </p:spPr>
        <p:txBody>
          <a:bodyPr anchor="b"/>
          <a:lstStyle>
            <a:lvl1pPr marL="0" indent="0">
              <a:buNone/>
              <a:defRPr sz="1152" b="1"/>
            </a:lvl1pPr>
            <a:lvl2pPr marL="219410" indent="0">
              <a:buNone/>
              <a:defRPr sz="960" b="1"/>
            </a:lvl2pPr>
            <a:lvl3pPr marL="438821" indent="0">
              <a:buNone/>
              <a:defRPr sz="864" b="1"/>
            </a:lvl3pPr>
            <a:lvl4pPr marL="658231" indent="0">
              <a:buNone/>
              <a:defRPr sz="768" b="1"/>
            </a:lvl4pPr>
            <a:lvl5pPr marL="877641" indent="0">
              <a:buNone/>
              <a:defRPr sz="768" b="1"/>
            </a:lvl5pPr>
            <a:lvl6pPr marL="1097051" indent="0">
              <a:buNone/>
              <a:defRPr sz="768" b="1"/>
            </a:lvl6pPr>
            <a:lvl7pPr marL="1316462" indent="0">
              <a:buNone/>
              <a:defRPr sz="768" b="1"/>
            </a:lvl7pPr>
            <a:lvl8pPr marL="1535872" indent="0">
              <a:buNone/>
              <a:defRPr sz="768" b="1"/>
            </a:lvl8pPr>
            <a:lvl9pPr marL="1755282" indent="0">
              <a:buNone/>
              <a:defRPr sz="76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62335" y="1202668"/>
            <a:ext cx="2487660" cy="176894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955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24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67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055" y="219498"/>
            <a:ext cx="1887269" cy="768244"/>
          </a:xfrm>
        </p:spPr>
        <p:txBody>
          <a:bodyPr anchor="b"/>
          <a:lstStyle>
            <a:lvl1pPr>
              <a:defRPr sz="15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7660" y="474056"/>
            <a:ext cx="2962335" cy="2339791"/>
          </a:xfrm>
        </p:spPr>
        <p:txBody>
          <a:bodyPr/>
          <a:lstStyle>
            <a:lvl1pPr>
              <a:defRPr sz="1536"/>
            </a:lvl1pPr>
            <a:lvl2pPr>
              <a:defRPr sz="1344"/>
            </a:lvl2pPr>
            <a:lvl3pPr>
              <a:defRPr sz="1152"/>
            </a:lvl3pPr>
            <a:lvl4pPr>
              <a:defRPr sz="960"/>
            </a:lvl4pPr>
            <a:lvl5pPr>
              <a:defRPr sz="960"/>
            </a:lvl5pPr>
            <a:lvl6pPr>
              <a:defRPr sz="960"/>
            </a:lvl6pPr>
            <a:lvl7pPr>
              <a:defRPr sz="960"/>
            </a:lvl7pPr>
            <a:lvl8pPr>
              <a:defRPr sz="960"/>
            </a:lvl8pPr>
            <a:lvl9pPr>
              <a:defRPr sz="96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055" y="987743"/>
            <a:ext cx="1887269" cy="1829915"/>
          </a:xfrm>
        </p:spPr>
        <p:txBody>
          <a:bodyPr/>
          <a:lstStyle>
            <a:lvl1pPr marL="0" indent="0">
              <a:buNone/>
              <a:defRPr sz="768"/>
            </a:lvl1pPr>
            <a:lvl2pPr marL="219410" indent="0">
              <a:buNone/>
              <a:defRPr sz="672"/>
            </a:lvl2pPr>
            <a:lvl3pPr marL="438821" indent="0">
              <a:buNone/>
              <a:defRPr sz="576"/>
            </a:lvl3pPr>
            <a:lvl4pPr marL="658231" indent="0">
              <a:buNone/>
              <a:defRPr sz="480"/>
            </a:lvl4pPr>
            <a:lvl5pPr marL="877641" indent="0">
              <a:buNone/>
              <a:defRPr sz="480"/>
            </a:lvl5pPr>
            <a:lvl6pPr marL="1097051" indent="0">
              <a:buNone/>
              <a:defRPr sz="480"/>
            </a:lvl6pPr>
            <a:lvl7pPr marL="1316462" indent="0">
              <a:buNone/>
              <a:defRPr sz="480"/>
            </a:lvl7pPr>
            <a:lvl8pPr marL="1535872" indent="0">
              <a:buNone/>
              <a:defRPr sz="480"/>
            </a:lvl8pPr>
            <a:lvl9pPr marL="1755282" indent="0">
              <a:buNone/>
              <a:defRPr sz="4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3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055" y="219498"/>
            <a:ext cx="1887269" cy="768244"/>
          </a:xfrm>
        </p:spPr>
        <p:txBody>
          <a:bodyPr anchor="b"/>
          <a:lstStyle>
            <a:lvl1pPr>
              <a:defRPr sz="153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87660" y="474056"/>
            <a:ext cx="2962335" cy="2339791"/>
          </a:xfrm>
        </p:spPr>
        <p:txBody>
          <a:bodyPr anchor="t"/>
          <a:lstStyle>
            <a:lvl1pPr marL="0" indent="0">
              <a:buNone/>
              <a:defRPr sz="1536"/>
            </a:lvl1pPr>
            <a:lvl2pPr marL="219410" indent="0">
              <a:buNone/>
              <a:defRPr sz="1344"/>
            </a:lvl2pPr>
            <a:lvl3pPr marL="438821" indent="0">
              <a:buNone/>
              <a:defRPr sz="1152"/>
            </a:lvl3pPr>
            <a:lvl4pPr marL="658231" indent="0">
              <a:buNone/>
              <a:defRPr sz="960"/>
            </a:lvl4pPr>
            <a:lvl5pPr marL="877641" indent="0">
              <a:buNone/>
              <a:defRPr sz="960"/>
            </a:lvl5pPr>
            <a:lvl6pPr marL="1097051" indent="0">
              <a:buNone/>
              <a:defRPr sz="960"/>
            </a:lvl6pPr>
            <a:lvl7pPr marL="1316462" indent="0">
              <a:buNone/>
              <a:defRPr sz="960"/>
            </a:lvl7pPr>
            <a:lvl8pPr marL="1535872" indent="0">
              <a:buNone/>
              <a:defRPr sz="960"/>
            </a:lvl8pPr>
            <a:lvl9pPr marL="1755282" indent="0">
              <a:buNone/>
              <a:defRPr sz="96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3055" y="987743"/>
            <a:ext cx="1887269" cy="1829915"/>
          </a:xfrm>
        </p:spPr>
        <p:txBody>
          <a:bodyPr/>
          <a:lstStyle>
            <a:lvl1pPr marL="0" indent="0">
              <a:buNone/>
              <a:defRPr sz="768"/>
            </a:lvl1pPr>
            <a:lvl2pPr marL="219410" indent="0">
              <a:buNone/>
              <a:defRPr sz="672"/>
            </a:lvl2pPr>
            <a:lvl3pPr marL="438821" indent="0">
              <a:buNone/>
              <a:defRPr sz="576"/>
            </a:lvl3pPr>
            <a:lvl4pPr marL="658231" indent="0">
              <a:buNone/>
              <a:defRPr sz="480"/>
            </a:lvl4pPr>
            <a:lvl5pPr marL="877641" indent="0">
              <a:buNone/>
              <a:defRPr sz="480"/>
            </a:lvl5pPr>
            <a:lvl6pPr marL="1097051" indent="0">
              <a:buNone/>
              <a:defRPr sz="480"/>
            </a:lvl6pPr>
            <a:lvl7pPr marL="1316462" indent="0">
              <a:buNone/>
              <a:defRPr sz="480"/>
            </a:lvl7pPr>
            <a:lvl8pPr marL="1535872" indent="0">
              <a:buNone/>
              <a:defRPr sz="480"/>
            </a:lvl8pPr>
            <a:lvl9pPr marL="1755282" indent="0">
              <a:buNone/>
              <a:defRPr sz="4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9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02293" y="175294"/>
            <a:ext cx="5046940" cy="6363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293" y="876469"/>
            <a:ext cx="5046940" cy="208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2292" y="3051637"/>
            <a:ext cx="1316593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4D8C2-F94F-714B-9DB0-2780DC18B2DF}" type="datetimeFigureOut">
              <a:rPr lang="en-US" smtClean="0"/>
              <a:t>7/11/25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8318" y="3051637"/>
            <a:ext cx="1974890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32640" y="3051637"/>
            <a:ext cx="1316593" cy="1752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CDDAF-F98B-5C47-AA39-A5B5AE5B7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1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821" rtl="0" eaLnBrk="1" latinLnBrk="0" hangingPunct="1">
        <a:lnSpc>
          <a:spcPct val="90000"/>
        </a:lnSpc>
        <a:spcBef>
          <a:spcPct val="0"/>
        </a:spcBef>
        <a:buNone/>
        <a:defRPr sz="21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05" indent="-109705" algn="l" defTabSz="438821" rtl="0" eaLnBrk="1" latinLnBrk="0" hangingPunct="1">
        <a:lnSpc>
          <a:spcPct val="90000"/>
        </a:lnSpc>
        <a:spcBef>
          <a:spcPts val="480"/>
        </a:spcBef>
        <a:buFont typeface="Arial" panose="020B0604020202020204" pitchFamily="34" charset="0"/>
        <a:buChar char="•"/>
        <a:defRPr sz="1344" kern="1200">
          <a:solidFill>
            <a:schemeClr val="tx1"/>
          </a:solidFill>
          <a:latin typeface="+mn-lt"/>
          <a:ea typeface="+mn-ea"/>
          <a:cs typeface="+mn-cs"/>
        </a:defRPr>
      </a:lvl1pPr>
      <a:lvl2pPr marL="329115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1152" kern="1200">
          <a:solidFill>
            <a:schemeClr val="tx1"/>
          </a:solidFill>
          <a:latin typeface="+mn-lt"/>
          <a:ea typeface="+mn-ea"/>
          <a:cs typeface="+mn-cs"/>
        </a:defRPr>
      </a:lvl2pPr>
      <a:lvl3pPr marL="548526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960" kern="1200">
          <a:solidFill>
            <a:schemeClr val="tx1"/>
          </a:solidFill>
          <a:latin typeface="+mn-lt"/>
          <a:ea typeface="+mn-ea"/>
          <a:cs typeface="+mn-cs"/>
        </a:defRPr>
      </a:lvl3pPr>
      <a:lvl4pPr marL="767936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4pPr>
      <a:lvl5pPr marL="987346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5pPr>
      <a:lvl6pPr marL="1206757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6pPr>
      <a:lvl7pPr marL="1426167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7pPr>
      <a:lvl8pPr marL="1645577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8pPr>
      <a:lvl9pPr marL="1864987" indent="-109705" algn="l" defTabSz="438821" rtl="0" eaLnBrk="1" latinLnBrk="0" hangingPunct="1">
        <a:lnSpc>
          <a:spcPct val="90000"/>
        </a:lnSpc>
        <a:spcBef>
          <a:spcPts val="240"/>
        </a:spcBef>
        <a:buFont typeface="Arial" panose="020B0604020202020204" pitchFamily="34" charset="0"/>
        <a:buChar char="•"/>
        <a:defRPr sz="8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1pPr>
      <a:lvl2pPr marL="219410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2pPr>
      <a:lvl3pPr marL="438821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3pPr>
      <a:lvl4pPr marL="658231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4pPr>
      <a:lvl5pPr marL="877641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5pPr>
      <a:lvl6pPr marL="1097051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6pPr>
      <a:lvl7pPr marL="1316462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7pPr>
      <a:lvl8pPr marL="1535872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8pPr>
      <a:lvl9pPr marL="1755282" algn="l" defTabSz="438821" rtl="0" eaLnBrk="1" latinLnBrk="0" hangingPunct="1">
        <a:defRPr sz="8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24820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</Words>
  <Application>Microsoft Macintosh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Alansky</dc:creator>
  <cp:lastModifiedBy>C T</cp:lastModifiedBy>
  <cp:revision>25</cp:revision>
  <dcterms:created xsi:type="dcterms:W3CDTF">2020-12-07T02:05:47Z</dcterms:created>
  <dcterms:modified xsi:type="dcterms:W3CDTF">2025-07-11T13:03:34Z</dcterms:modified>
</cp:coreProperties>
</file>