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56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B060CE-E80D-4AF9-BE33-E68EDC7FD338}" v="12" dt="2023-05-09T16:03:50.656"/>
    <p1510:client id="{FF8221F7-8C99-4595-A231-7734A1379EF6}" v="11" dt="2023-05-09T16:13:30.4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2403" y="7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meti, Rachel" userId="0be66d0d-539d-47fd-8e69-f1bad2f744c9" providerId="ADAL" clId="{64B060CE-E80D-4AF9-BE33-E68EDC7FD338}"/>
    <pc:docChg chg="custSel modSld">
      <pc:chgData name="Nicometi, Rachel" userId="0be66d0d-539d-47fd-8e69-f1bad2f744c9" providerId="ADAL" clId="{64B060CE-E80D-4AF9-BE33-E68EDC7FD338}" dt="2023-05-09T16:03:50.656" v="19" actId="167"/>
      <pc:docMkLst>
        <pc:docMk/>
      </pc:docMkLst>
      <pc:sldChg chg="addSp delSp modSp">
        <pc:chgData name="Nicometi, Rachel" userId="0be66d0d-539d-47fd-8e69-f1bad2f744c9" providerId="ADAL" clId="{64B060CE-E80D-4AF9-BE33-E68EDC7FD338}" dt="2023-05-09T16:03:50.656" v="19" actId="167"/>
        <pc:sldMkLst>
          <pc:docMk/>
          <pc:sldMk cId="1428777369" sldId="256"/>
        </pc:sldMkLst>
        <pc:picChg chg="add mod">
          <ac:chgData name="Nicometi, Rachel" userId="0be66d0d-539d-47fd-8e69-f1bad2f744c9" providerId="ADAL" clId="{64B060CE-E80D-4AF9-BE33-E68EDC7FD338}" dt="2023-05-09T16:03:50.656" v="19" actId="167"/>
          <ac:picMkLst>
            <pc:docMk/>
            <pc:sldMk cId="1428777369" sldId="256"/>
            <ac:picMk id="3" creationId="{D8D4EFC3-1CD8-665E-88F7-4E6CD25BE871}"/>
          </ac:picMkLst>
        </pc:picChg>
        <pc:picChg chg="del">
          <ac:chgData name="Nicometi, Rachel" userId="0be66d0d-539d-47fd-8e69-f1bad2f744c9" providerId="ADAL" clId="{64B060CE-E80D-4AF9-BE33-E68EDC7FD338}" dt="2023-05-09T16:02:27.938" v="11" actId="478"/>
          <ac:picMkLst>
            <pc:docMk/>
            <pc:sldMk cId="1428777369" sldId="256"/>
            <ac:picMk id="1026" creationId="{316195C5-4E78-E30C-2E43-6443E4871893}"/>
          </ac:picMkLst>
        </pc:picChg>
      </pc:sldChg>
      <pc:sldChg chg="addSp delSp modSp mod">
        <pc:chgData name="Nicometi, Rachel" userId="0be66d0d-539d-47fd-8e69-f1bad2f744c9" providerId="ADAL" clId="{64B060CE-E80D-4AF9-BE33-E68EDC7FD338}" dt="2023-05-09T16:03:41.267" v="17" actId="167"/>
        <pc:sldMkLst>
          <pc:docMk/>
          <pc:sldMk cId="3694615699" sldId="258"/>
        </pc:sldMkLst>
        <pc:picChg chg="add del mod">
          <ac:chgData name="Nicometi, Rachel" userId="0be66d0d-539d-47fd-8e69-f1bad2f744c9" providerId="ADAL" clId="{64B060CE-E80D-4AF9-BE33-E68EDC7FD338}" dt="2023-05-09T16:02:24.634" v="10" actId="478"/>
          <ac:picMkLst>
            <pc:docMk/>
            <pc:sldMk cId="3694615699" sldId="258"/>
            <ac:picMk id="4" creationId="{DFDFA99C-E00E-AAE8-F1A2-1774549F697D}"/>
          </ac:picMkLst>
        </pc:picChg>
        <pc:picChg chg="add mod">
          <ac:chgData name="Nicometi, Rachel" userId="0be66d0d-539d-47fd-8e69-f1bad2f744c9" providerId="ADAL" clId="{64B060CE-E80D-4AF9-BE33-E68EDC7FD338}" dt="2023-05-09T16:03:41.267" v="17" actId="167"/>
          <ac:picMkLst>
            <pc:docMk/>
            <pc:sldMk cId="3694615699" sldId="258"/>
            <ac:picMk id="5" creationId="{22A896C5-8513-E22F-404F-9F3F563DB90B}"/>
          </ac:picMkLst>
        </pc:picChg>
        <pc:picChg chg="del">
          <ac:chgData name="Nicometi, Rachel" userId="0be66d0d-539d-47fd-8e69-f1bad2f744c9" providerId="ADAL" clId="{64B060CE-E80D-4AF9-BE33-E68EDC7FD338}" dt="2023-05-09T16:02:11.170" v="6" actId="478"/>
          <ac:picMkLst>
            <pc:docMk/>
            <pc:sldMk cId="3694615699" sldId="258"/>
            <ac:picMk id="1026" creationId="{316195C5-4E78-E30C-2E43-6443E4871893}"/>
          </ac:picMkLst>
        </pc:picChg>
      </pc:sldChg>
      <pc:sldChg chg="addSp delSp modSp mod">
        <pc:chgData name="Nicometi, Rachel" userId="0be66d0d-539d-47fd-8e69-f1bad2f744c9" providerId="ADAL" clId="{64B060CE-E80D-4AF9-BE33-E68EDC7FD338}" dt="2023-05-09T16:02:06.747" v="5" actId="14100"/>
        <pc:sldMkLst>
          <pc:docMk/>
          <pc:sldMk cId="3267411279" sldId="259"/>
        </pc:sldMkLst>
        <pc:picChg chg="add mod">
          <ac:chgData name="Nicometi, Rachel" userId="0be66d0d-539d-47fd-8e69-f1bad2f744c9" providerId="ADAL" clId="{64B060CE-E80D-4AF9-BE33-E68EDC7FD338}" dt="2023-05-09T16:02:06.747" v="5" actId="14100"/>
          <ac:picMkLst>
            <pc:docMk/>
            <pc:sldMk cId="3267411279" sldId="259"/>
            <ac:picMk id="3" creationId="{C4DE4BE2-2816-5CBE-C23F-9FEF319C4781}"/>
          </ac:picMkLst>
        </pc:picChg>
        <pc:picChg chg="del">
          <ac:chgData name="Nicometi, Rachel" userId="0be66d0d-539d-47fd-8e69-f1bad2f744c9" providerId="ADAL" clId="{64B060CE-E80D-4AF9-BE33-E68EDC7FD338}" dt="2023-05-09T16:01:57.372" v="0" actId="478"/>
          <ac:picMkLst>
            <pc:docMk/>
            <pc:sldMk cId="3267411279" sldId="259"/>
            <ac:picMk id="9" creationId="{1690BC9D-15C7-E3EA-0F39-B01DDD89FEF2}"/>
          </ac:picMkLst>
        </pc:picChg>
      </pc:sldChg>
    </pc:docChg>
  </pc:docChgLst>
  <pc:docChgLst>
    <pc:chgData name="Nicometi, Rachel" userId="0be66d0d-539d-47fd-8e69-f1bad2f744c9" providerId="ADAL" clId="{FF8221F7-8C99-4595-A231-7734A1379EF6}"/>
    <pc:docChg chg="custSel modSld">
      <pc:chgData name="Nicometi, Rachel" userId="0be66d0d-539d-47fd-8e69-f1bad2f744c9" providerId="ADAL" clId="{FF8221F7-8C99-4595-A231-7734A1379EF6}" dt="2023-05-09T16:13:30.454" v="15" actId="167"/>
      <pc:docMkLst>
        <pc:docMk/>
      </pc:docMkLst>
      <pc:sldChg chg="addSp delSp modSp">
        <pc:chgData name="Nicometi, Rachel" userId="0be66d0d-539d-47fd-8e69-f1bad2f744c9" providerId="ADAL" clId="{FF8221F7-8C99-4595-A231-7734A1379EF6}" dt="2023-05-09T16:13:30.454" v="15" actId="167"/>
        <pc:sldMkLst>
          <pc:docMk/>
          <pc:sldMk cId="1428777369" sldId="256"/>
        </pc:sldMkLst>
        <pc:picChg chg="del">
          <ac:chgData name="Nicometi, Rachel" userId="0be66d0d-539d-47fd-8e69-f1bad2f744c9" providerId="ADAL" clId="{FF8221F7-8C99-4595-A231-7734A1379EF6}" dt="2023-05-09T16:13:26.513" v="13" actId="478"/>
          <ac:picMkLst>
            <pc:docMk/>
            <pc:sldMk cId="1428777369" sldId="256"/>
            <ac:picMk id="3" creationId="{D8D4EFC3-1CD8-665E-88F7-4E6CD25BE871}"/>
          </ac:picMkLst>
        </pc:picChg>
        <pc:picChg chg="add mod">
          <ac:chgData name="Nicometi, Rachel" userId="0be66d0d-539d-47fd-8e69-f1bad2f744c9" providerId="ADAL" clId="{FF8221F7-8C99-4595-A231-7734A1379EF6}" dt="2023-05-09T16:13:30.454" v="15" actId="167"/>
          <ac:picMkLst>
            <pc:docMk/>
            <pc:sldMk cId="1428777369" sldId="256"/>
            <ac:picMk id="4" creationId="{9A823EC9-24A4-476D-0F25-ACEBD535B4A8}"/>
          </ac:picMkLst>
        </pc:picChg>
      </pc:sldChg>
      <pc:sldChg chg="addSp delSp modSp">
        <pc:chgData name="Nicometi, Rachel" userId="0be66d0d-539d-47fd-8e69-f1bad2f744c9" providerId="ADAL" clId="{FF8221F7-8C99-4595-A231-7734A1379EF6}" dt="2023-05-09T16:13:22.642" v="12" actId="167"/>
        <pc:sldMkLst>
          <pc:docMk/>
          <pc:sldMk cId="3694615699" sldId="258"/>
        </pc:sldMkLst>
        <pc:picChg chg="del">
          <ac:chgData name="Nicometi, Rachel" userId="0be66d0d-539d-47fd-8e69-f1bad2f744c9" providerId="ADAL" clId="{FF8221F7-8C99-4595-A231-7734A1379EF6}" dt="2023-05-09T16:13:02.029" v="6" actId="478"/>
          <ac:picMkLst>
            <pc:docMk/>
            <pc:sldMk cId="3694615699" sldId="258"/>
            <ac:picMk id="5" creationId="{22A896C5-8513-E22F-404F-9F3F563DB90B}"/>
          </ac:picMkLst>
        </pc:picChg>
        <pc:picChg chg="add mod">
          <ac:chgData name="Nicometi, Rachel" userId="0be66d0d-539d-47fd-8e69-f1bad2f744c9" providerId="ADAL" clId="{FF8221F7-8C99-4595-A231-7734A1379EF6}" dt="2023-05-09T16:13:22.642" v="12" actId="167"/>
          <ac:picMkLst>
            <pc:docMk/>
            <pc:sldMk cId="3694615699" sldId="258"/>
            <ac:picMk id="1026" creationId="{BD5EAFF9-32D9-B7CB-290E-4222A82F4ECF}"/>
          </ac:picMkLst>
        </pc:picChg>
      </pc:sldChg>
      <pc:sldChg chg="addSp delSp modSp mod">
        <pc:chgData name="Nicometi, Rachel" userId="0be66d0d-539d-47fd-8e69-f1bad2f744c9" providerId="ADAL" clId="{FF8221F7-8C99-4595-A231-7734A1379EF6}" dt="2023-05-09T16:12:37.738" v="5" actId="14100"/>
        <pc:sldMkLst>
          <pc:docMk/>
          <pc:sldMk cId="3267411279" sldId="259"/>
        </pc:sldMkLst>
        <pc:picChg chg="del">
          <ac:chgData name="Nicometi, Rachel" userId="0be66d0d-539d-47fd-8e69-f1bad2f744c9" providerId="ADAL" clId="{FF8221F7-8C99-4595-A231-7734A1379EF6}" dt="2023-05-09T16:12:31.466" v="0" actId="478"/>
          <ac:picMkLst>
            <pc:docMk/>
            <pc:sldMk cId="3267411279" sldId="259"/>
            <ac:picMk id="3" creationId="{C4DE4BE2-2816-5CBE-C23F-9FEF319C4781}"/>
          </ac:picMkLst>
        </pc:picChg>
        <pc:picChg chg="add mod">
          <ac:chgData name="Nicometi, Rachel" userId="0be66d0d-539d-47fd-8e69-f1bad2f744c9" providerId="ADAL" clId="{FF8221F7-8C99-4595-A231-7734A1379EF6}" dt="2023-05-09T16:12:37.738" v="5" actId="14100"/>
          <ac:picMkLst>
            <pc:docMk/>
            <pc:sldMk cId="3267411279" sldId="259"/>
            <ac:picMk id="4" creationId="{906CAED2-3D79-A990-77F4-90F6EF30E8D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18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25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6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7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5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8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23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7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71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60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8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hoto&#10;&#10;Description automatically generated with low confidence">
            <a:extLst>
              <a:ext uri="{FF2B5EF4-FFF2-40B4-BE49-F238E27FC236}">
                <a16:creationId xmlns:a16="http://schemas.microsoft.com/office/drawing/2014/main" id="{906CAED2-3D79-A990-77F4-90F6EF30E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1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D5EAFF9-32D9-B7CB-290E-4222A82F4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2433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5D3594-8A64-593D-92D9-49B45D4B2DDF}"/>
              </a:ext>
            </a:extLst>
          </p:cNvPr>
          <p:cNvSpPr txBox="1"/>
          <p:nvPr/>
        </p:nvSpPr>
        <p:spPr>
          <a:xfrm>
            <a:off x="622140" y="4160340"/>
            <a:ext cx="5613720" cy="3196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This celebration was jointly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organized for you by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(insert group name)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and your Sodexo Dining Team.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Thank you for making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(site name)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 more inclusive space where </a:t>
            </a:r>
            <a:b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everyone is welcome and belongs.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l">
              <a:lnSpc>
                <a:spcPct val="119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9461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A823EC9-24A4-476D-0F25-ACEBD535B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2433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8AFF64-0491-46C2-F296-9288CF2C94F9}"/>
              </a:ext>
            </a:extLst>
          </p:cNvPr>
          <p:cNvSpPr txBox="1"/>
          <p:nvPr/>
        </p:nvSpPr>
        <p:spPr>
          <a:xfrm>
            <a:off x="419100" y="402172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District Specific Menu Options (include day and menu items)</a:t>
            </a:r>
          </a:p>
        </p:txBody>
      </p:sp>
    </p:spTree>
    <p:extLst>
      <p:ext uri="{BB962C8B-B14F-4D97-AF65-F5344CB8AC3E}">
        <p14:creationId xmlns:p14="http://schemas.microsoft.com/office/powerpoint/2010/main" val="1428777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53</Words>
  <Application>Microsoft Office PowerPoint</Application>
  <PresentationFormat>Letter Paper (8.5x11 in)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Nicometi, Rachel</dc:creator>
  <cp:lastModifiedBy>Nicometi, Rachel</cp:lastModifiedBy>
  <cp:revision>2</cp:revision>
  <dcterms:created xsi:type="dcterms:W3CDTF">2021-09-08T19:09:57Z</dcterms:created>
  <dcterms:modified xsi:type="dcterms:W3CDTF">2023-05-09T16:13:32Z</dcterms:modified>
</cp:coreProperties>
</file>