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sldIdLst>
    <p:sldId id="259" r:id="rId5"/>
    <p:sldId id="260" r:id="rId6"/>
  </p:sldIdLst>
  <p:sldSz cx="8977313" cy="8977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ometi, Rachel" initials="NR" lastIdx="1" clrIdx="0">
    <p:extLst>
      <p:ext uri="{19B8F6BF-5375-455C-9EA6-DF929625EA0E}">
        <p15:presenceInfo xmlns:p15="http://schemas.microsoft.com/office/powerpoint/2012/main" userId="S::Rachel.Nicometi@sodexo.com::0be66d0d-539d-47fd-8e69-f1bad2f744c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CA35"/>
    <a:srgbClr val="365495"/>
    <a:srgbClr val="545454"/>
    <a:srgbClr val="F1B828"/>
    <a:srgbClr val="7462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EF2453-4AF6-4C86-9728-A115A19433DD}" v="2" dt="2023-05-09T16:14:08.167"/>
    <p1510:client id="{B3330272-D396-4542-AC55-6B31BC63FB2A}" v="2" dt="2023-05-09T16:00:55.5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22" autoAdjust="0"/>
    <p:restoredTop sz="94660"/>
  </p:normalViewPr>
  <p:slideViewPr>
    <p:cSldViewPr snapToGrid="0">
      <p:cViewPr varScale="1">
        <p:scale>
          <a:sx n="74" d="100"/>
          <a:sy n="74" d="100"/>
        </p:scale>
        <p:origin x="2367" y="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meti, Rachel" userId="0be66d0d-539d-47fd-8e69-f1bad2f744c9" providerId="ADAL" clId="{B3330272-D396-4542-AC55-6B31BC63FB2A}"/>
    <pc:docChg chg="custSel modSld">
      <pc:chgData name="Nicometi, Rachel" userId="0be66d0d-539d-47fd-8e69-f1bad2f744c9" providerId="ADAL" clId="{B3330272-D396-4542-AC55-6B31BC63FB2A}" dt="2023-05-09T16:01:05.589" v="8" actId="1076"/>
      <pc:docMkLst>
        <pc:docMk/>
      </pc:docMkLst>
      <pc:sldChg chg="addSp delSp modSp mod">
        <pc:chgData name="Nicometi, Rachel" userId="0be66d0d-539d-47fd-8e69-f1bad2f744c9" providerId="ADAL" clId="{B3330272-D396-4542-AC55-6B31BC63FB2A}" dt="2023-05-09T16:00:42.978" v="3" actId="962"/>
        <pc:sldMkLst>
          <pc:docMk/>
          <pc:sldMk cId="1572478569" sldId="259"/>
        </pc:sldMkLst>
        <pc:picChg chg="add mod">
          <ac:chgData name="Nicometi, Rachel" userId="0be66d0d-539d-47fd-8e69-f1bad2f744c9" providerId="ADAL" clId="{B3330272-D396-4542-AC55-6B31BC63FB2A}" dt="2023-05-09T16:00:42.978" v="3" actId="962"/>
          <ac:picMkLst>
            <pc:docMk/>
            <pc:sldMk cId="1572478569" sldId="259"/>
            <ac:picMk id="3" creationId="{2BA80432-D0F8-206A-95DF-649FFEEA0E17}"/>
          </ac:picMkLst>
        </pc:picChg>
        <pc:picChg chg="del">
          <ac:chgData name="Nicometi, Rachel" userId="0be66d0d-539d-47fd-8e69-f1bad2f744c9" providerId="ADAL" clId="{B3330272-D396-4542-AC55-6B31BC63FB2A}" dt="2023-05-09T16:00:39.808" v="0" actId="478"/>
          <ac:picMkLst>
            <pc:docMk/>
            <pc:sldMk cId="1572478569" sldId="259"/>
            <ac:picMk id="4" creationId="{A9FEC1E8-7832-9E10-D683-DBDD2EDCC3B5}"/>
          </ac:picMkLst>
        </pc:picChg>
      </pc:sldChg>
      <pc:sldChg chg="addSp delSp modSp mod">
        <pc:chgData name="Nicometi, Rachel" userId="0be66d0d-539d-47fd-8e69-f1bad2f744c9" providerId="ADAL" clId="{B3330272-D396-4542-AC55-6B31BC63FB2A}" dt="2023-05-09T16:01:05.589" v="8" actId="1076"/>
        <pc:sldMkLst>
          <pc:docMk/>
          <pc:sldMk cId="3851466842" sldId="260"/>
        </pc:sldMkLst>
        <pc:picChg chg="add mod">
          <ac:chgData name="Nicometi, Rachel" userId="0be66d0d-539d-47fd-8e69-f1bad2f744c9" providerId="ADAL" clId="{B3330272-D396-4542-AC55-6B31BC63FB2A}" dt="2023-05-09T16:01:05.589" v="8" actId="1076"/>
          <ac:picMkLst>
            <pc:docMk/>
            <pc:sldMk cId="3851466842" sldId="260"/>
            <ac:picMk id="3" creationId="{D40CF434-E53A-6BBF-AABD-665CB2E421C5}"/>
          </ac:picMkLst>
        </pc:picChg>
        <pc:picChg chg="del">
          <ac:chgData name="Nicometi, Rachel" userId="0be66d0d-539d-47fd-8e69-f1bad2f744c9" providerId="ADAL" clId="{B3330272-D396-4542-AC55-6B31BC63FB2A}" dt="2023-05-09T16:00:54.334" v="4" actId="478"/>
          <ac:picMkLst>
            <pc:docMk/>
            <pc:sldMk cId="3851466842" sldId="260"/>
            <ac:picMk id="5" creationId="{EDCA9C36-C21C-3B00-D152-32EA78442BF3}"/>
          </ac:picMkLst>
        </pc:picChg>
      </pc:sldChg>
    </pc:docChg>
  </pc:docChgLst>
  <pc:docChgLst>
    <pc:chgData name="Nicometi, Rachel" userId="0be66d0d-539d-47fd-8e69-f1bad2f744c9" providerId="ADAL" clId="{1CEF2453-4AF6-4C86-9728-A115A19433DD}"/>
    <pc:docChg chg="custSel modSld">
      <pc:chgData name="Nicometi, Rachel" userId="0be66d0d-539d-47fd-8e69-f1bad2f744c9" providerId="ADAL" clId="{1CEF2453-4AF6-4C86-9728-A115A19433DD}" dt="2023-05-09T16:14:12.383" v="8" actId="1076"/>
      <pc:docMkLst>
        <pc:docMk/>
      </pc:docMkLst>
      <pc:sldChg chg="addSp delSp modSp mod">
        <pc:chgData name="Nicometi, Rachel" userId="0be66d0d-539d-47fd-8e69-f1bad2f744c9" providerId="ADAL" clId="{1CEF2453-4AF6-4C86-9728-A115A19433DD}" dt="2023-05-09T16:14:00.112" v="3" actId="962"/>
        <pc:sldMkLst>
          <pc:docMk/>
          <pc:sldMk cId="1572478569" sldId="259"/>
        </pc:sldMkLst>
        <pc:picChg chg="del">
          <ac:chgData name="Nicometi, Rachel" userId="0be66d0d-539d-47fd-8e69-f1bad2f744c9" providerId="ADAL" clId="{1CEF2453-4AF6-4C86-9728-A115A19433DD}" dt="2023-05-09T16:13:58.468" v="0" actId="478"/>
          <ac:picMkLst>
            <pc:docMk/>
            <pc:sldMk cId="1572478569" sldId="259"/>
            <ac:picMk id="3" creationId="{2BA80432-D0F8-206A-95DF-649FFEEA0E17}"/>
          </ac:picMkLst>
        </pc:picChg>
        <pc:picChg chg="add mod">
          <ac:chgData name="Nicometi, Rachel" userId="0be66d0d-539d-47fd-8e69-f1bad2f744c9" providerId="ADAL" clId="{1CEF2453-4AF6-4C86-9728-A115A19433DD}" dt="2023-05-09T16:14:00.112" v="3" actId="962"/>
          <ac:picMkLst>
            <pc:docMk/>
            <pc:sldMk cId="1572478569" sldId="259"/>
            <ac:picMk id="4" creationId="{35A12A8A-ED99-C86D-E91C-62755D9829AE}"/>
          </ac:picMkLst>
        </pc:picChg>
      </pc:sldChg>
      <pc:sldChg chg="addSp delSp modSp mod">
        <pc:chgData name="Nicometi, Rachel" userId="0be66d0d-539d-47fd-8e69-f1bad2f744c9" providerId="ADAL" clId="{1CEF2453-4AF6-4C86-9728-A115A19433DD}" dt="2023-05-09T16:14:12.383" v="8" actId="1076"/>
        <pc:sldMkLst>
          <pc:docMk/>
          <pc:sldMk cId="3851466842" sldId="260"/>
        </pc:sldMkLst>
        <pc:picChg chg="del">
          <ac:chgData name="Nicometi, Rachel" userId="0be66d0d-539d-47fd-8e69-f1bad2f744c9" providerId="ADAL" clId="{1CEF2453-4AF6-4C86-9728-A115A19433DD}" dt="2023-05-09T16:14:02.128" v="4" actId="478"/>
          <ac:picMkLst>
            <pc:docMk/>
            <pc:sldMk cId="3851466842" sldId="260"/>
            <ac:picMk id="3" creationId="{D40CF434-E53A-6BBF-AABD-665CB2E421C5}"/>
          </ac:picMkLst>
        </pc:picChg>
        <pc:picChg chg="add mod">
          <ac:chgData name="Nicometi, Rachel" userId="0be66d0d-539d-47fd-8e69-f1bad2f744c9" providerId="ADAL" clId="{1CEF2453-4AF6-4C86-9728-A115A19433DD}" dt="2023-05-09T16:14:12.383" v="8" actId="1076"/>
          <ac:picMkLst>
            <pc:docMk/>
            <pc:sldMk cId="3851466842" sldId="260"/>
            <ac:picMk id="5" creationId="{A50FC9B3-B7AB-8FFA-8E0A-22E400D9026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299" y="1469204"/>
            <a:ext cx="7630716" cy="3125435"/>
          </a:xfrm>
        </p:spPr>
        <p:txBody>
          <a:bodyPr anchor="b"/>
          <a:lstStyle>
            <a:lvl1pPr algn="ctr">
              <a:defRPr sz="589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2164" y="4715168"/>
            <a:ext cx="6732985" cy="2167439"/>
          </a:xfrm>
        </p:spPr>
        <p:txBody>
          <a:bodyPr/>
          <a:lstStyle>
            <a:lvl1pPr marL="0" indent="0" algn="ctr">
              <a:buNone/>
              <a:defRPr sz="2356"/>
            </a:lvl1pPr>
            <a:lvl2pPr marL="448879" indent="0" algn="ctr">
              <a:buNone/>
              <a:defRPr sz="1964"/>
            </a:lvl2pPr>
            <a:lvl3pPr marL="897758" indent="0" algn="ctr">
              <a:buNone/>
              <a:defRPr sz="1767"/>
            </a:lvl3pPr>
            <a:lvl4pPr marL="1346637" indent="0" algn="ctr">
              <a:buNone/>
              <a:defRPr sz="1571"/>
            </a:lvl4pPr>
            <a:lvl5pPr marL="1795516" indent="0" algn="ctr">
              <a:buNone/>
              <a:defRPr sz="1571"/>
            </a:lvl5pPr>
            <a:lvl6pPr marL="2244395" indent="0" algn="ctr">
              <a:buNone/>
              <a:defRPr sz="1571"/>
            </a:lvl6pPr>
            <a:lvl7pPr marL="2693274" indent="0" algn="ctr">
              <a:buNone/>
              <a:defRPr sz="1571"/>
            </a:lvl7pPr>
            <a:lvl8pPr marL="3142153" indent="0" algn="ctr">
              <a:buNone/>
              <a:defRPr sz="1571"/>
            </a:lvl8pPr>
            <a:lvl9pPr marL="3591032" indent="0" algn="ctr">
              <a:buNone/>
              <a:defRPr sz="1571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177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149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4390" y="477959"/>
            <a:ext cx="1935733" cy="76078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7191" y="477959"/>
            <a:ext cx="5694983" cy="76078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797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455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515" y="2238097"/>
            <a:ext cx="7742932" cy="3734312"/>
          </a:xfrm>
        </p:spPr>
        <p:txBody>
          <a:bodyPr anchor="b"/>
          <a:lstStyle>
            <a:lvl1pPr>
              <a:defRPr sz="589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515" y="6007737"/>
            <a:ext cx="7742932" cy="1963787"/>
          </a:xfrm>
        </p:spPr>
        <p:txBody>
          <a:bodyPr/>
          <a:lstStyle>
            <a:lvl1pPr marL="0" indent="0">
              <a:buNone/>
              <a:defRPr sz="2356">
                <a:solidFill>
                  <a:schemeClr val="tx1"/>
                </a:solidFill>
              </a:defRPr>
            </a:lvl1pPr>
            <a:lvl2pPr marL="448879" indent="0">
              <a:buNone/>
              <a:defRPr sz="1964">
                <a:solidFill>
                  <a:schemeClr val="tx1">
                    <a:tint val="75000"/>
                  </a:schemeClr>
                </a:solidFill>
              </a:defRPr>
            </a:lvl2pPr>
            <a:lvl3pPr marL="897758" indent="0">
              <a:buNone/>
              <a:defRPr sz="1767">
                <a:solidFill>
                  <a:schemeClr val="tx1">
                    <a:tint val="75000"/>
                  </a:schemeClr>
                </a:solidFill>
              </a:defRPr>
            </a:lvl3pPr>
            <a:lvl4pPr marL="1346637" indent="0">
              <a:buNone/>
              <a:defRPr sz="1571">
                <a:solidFill>
                  <a:schemeClr val="tx1">
                    <a:tint val="75000"/>
                  </a:schemeClr>
                </a:solidFill>
              </a:defRPr>
            </a:lvl4pPr>
            <a:lvl5pPr marL="1795516" indent="0">
              <a:buNone/>
              <a:defRPr sz="1571">
                <a:solidFill>
                  <a:schemeClr val="tx1">
                    <a:tint val="75000"/>
                  </a:schemeClr>
                </a:solidFill>
              </a:defRPr>
            </a:lvl5pPr>
            <a:lvl6pPr marL="2244395" indent="0">
              <a:buNone/>
              <a:defRPr sz="1571">
                <a:solidFill>
                  <a:schemeClr val="tx1">
                    <a:tint val="75000"/>
                  </a:schemeClr>
                </a:solidFill>
              </a:defRPr>
            </a:lvl6pPr>
            <a:lvl7pPr marL="2693274" indent="0">
              <a:buNone/>
              <a:defRPr sz="1571">
                <a:solidFill>
                  <a:schemeClr val="tx1">
                    <a:tint val="75000"/>
                  </a:schemeClr>
                </a:solidFill>
              </a:defRPr>
            </a:lvl7pPr>
            <a:lvl8pPr marL="3142153" indent="0">
              <a:buNone/>
              <a:defRPr sz="1571">
                <a:solidFill>
                  <a:schemeClr val="tx1">
                    <a:tint val="75000"/>
                  </a:schemeClr>
                </a:solidFill>
              </a:defRPr>
            </a:lvl8pPr>
            <a:lvl9pPr marL="3591032" indent="0">
              <a:buNone/>
              <a:defRPr sz="15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546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7190" y="2389794"/>
            <a:ext cx="3815358" cy="56960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4765" y="2389794"/>
            <a:ext cx="3815358" cy="56960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545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360" y="477961"/>
            <a:ext cx="7742932" cy="17351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360" y="2200689"/>
            <a:ext cx="3797824" cy="1078524"/>
          </a:xfrm>
        </p:spPr>
        <p:txBody>
          <a:bodyPr anchor="b"/>
          <a:lstStyle>
            <a:lvl1pPr marL="0" indent="0">
              <a:buNone/>
              <a:defRPr sz="2356" b="1"/>
            </a:lvl1pPr>
            <a:lvl2pPr marL="448879" indent="0">
              <a:buNone/>
              <a:defRPr sz="1964" b="1"/>
            </a:lvl2pPr>
            <a:lvl3pPr marL="897758" indent="0">
              <a:buNone/>
              <a:defRPr sz="1767" b="1"/>
            </a:lvl3pPr>
            <a:lvl4pPr marL="1346637" indent="0">
              <a:buNone/>
              <a:defRPr sz="1571" b="1"/>
            </a:lvl4pPr>
            <a:lvl5pPr marL="1795516" indent="0">
              <a:buNone/>
              <a:defRPr sz="1571" b="1"/>
            </a:lvl5pPr>
            <a:lvl6pPr marL="2244395" indent="0">
              <a:buNone/>
              <a:defRPr sz="1571" b="1"/>
            </a:lvl6pPr>
            <a:lvl7pPr marL="2693274" indent="0">
              <a:buNone/>
              <a:defRPr sz="1571" b="1"/>
            </a:lvl7pPr>
            <a:lvl8pPr marL="3142153" indent="0">
              <a:buNone/>
              <a:defRPr sz="1571" b="1"/>
            </a:lvl8pPr>
            <a:lvl9pPr marL="3591032" indent="0">
              <a:buNone/>
              <a:defRPr sz="157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360" y="3279213"/>
            <a:ext cx="3797824" cy="48232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44765" y="2200689"/>
            <a:ext cx="3816527" cy="1078524"/>
          </a:xfrm>
        </p:spPr>
        <p:txBody>
          <a:bodyPr anchor="b"/>
          <a:lstStyle>
            <a:lvl1pPr marL="0" indent="0">
              <a:buNone/>
              <a:defRPr sz="2356" b="1"/>
            </a:lvl1pPr>
            <a:lvl2pPr marL="448879" indent="0">
              <a:buNone/>
              <a:defRPr sz="1964" b="1"/>
            </a:lvl2pPr>
            <a:lvl3pPr marL="897758" indent="0">
              <a:buNone/>
              <a:defRPr sz="1767" b="1"/>
            </a:lvl3pPr>
            <a:lvl4pPr marL="1346637" indent="0">
              <a:buNone/>
              <a:defRPr sz="1571" b="1"/>
            </a:lvl4pPr>
            <a:lvl5pPr marL="1795516" indent="0">
              <a:buNone/>
              <a:defRPr sz="1571" b="1"/>
            </a:lvl5pPr>
            <a:lvl6pPr marL="2244395" indent="0">
              <a:buNone/>
              <a:defRPr sz="1571" b="1"/>
            </a:lvl6pPr>
            <a:lvl7pPr marL="2693274" indent="0">
              <a:buNone/>
              <a:defRPr sz="1571" b="1"/>
            </a:lvl7pPr>
            <a:lvl8pPr marL="3142153" indent="0">
              <a:buNone/>
              <a:defRPr sz="1571" b="1"/>
            </a:lvl8pPr>
            <a:lvl9pPr marL="3591032" indent="0">
              <a:buNone/>
              <a:defRPr sz="157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44765" y="3279213"/>
            <a:ext cx="3816527" cy="48232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792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826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582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360" y="598488"/>
            <a:ext cx="2895417" cy="2094706"/>
          </a:xfrm>
        </p:spPr>
        <p:txBody>
          <a:bodyPr anchor="b"/>
          <a:lstStyle>
            <a:lvl1pPr>
              <a:defRPr sz="314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6527" y="1292569"/>
            <a:ext cx="4544765" cy="6379711"/>
          </a:xfrm>
        </p:spPr>
        <p:txBody>
          <a:bodyPr/>
          <a:lstStyle>
            <a:lvl1pPr>
              <a:defRPr sz="3142"/>
            </a:lvl1pPr>
            <a:lvl2pPr>
              <a:defRPr sz="2749"/>
            </a:lvl2pPr>
            <a:lvl3pPr>
              <a:defRPr sz="2356"/>
            </a:lvl3pPr>
            <a:lvl4pPr>
              <a:defRPr sz="1964"/>
            </a:lvl4pPr>
            <a:lvl5pPr>
              <a:defRPr sz="1964"/>
            </a:lvl5pPr>
            <a:lvl6pPr>
              <a:defRPr sz="1964"/>
            </a:lvl6pPr>
            <a:lvl7pPr>
              <a:defRPr sz="1964"/>
            </a:lvl7pPr>
            <a:lvl8pPr>
              <a:defRPr sz="1964"/>
            </a:lvl8pPr>
            <a:lvl9pPr>
              <a:defRPr sz="196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8360" y="2693194"/>
            <a:ext cx="2895417" cy="4989475"/>
          </a:xfrm>
        </p:spPr>
        <p:txBody>
          <a:bodyPr/>
          <a:lstStyle>
            <a:lvl1pPr marL="0" indent="0">
              <a:buNone/>
              <a:defRPr sz="1571"/>
            </a:lvl1pPr>
            <a:lvl2pPr marL="448879" indent="0">
              <a:buNone/>
              <a:defRPr sz="1375"/>
            </a:lvl2pPr>
            <a:lvl3pPr marL="897758" indent="0">
              <a:buNone/>
              <a:defRPr sz="1178"/>
            </a:lvl3pPr>
            <a:lvl4pPr marL="1346637" indent="0">
              <a:buNone/>
              <a:defRPr sz="982"/>
            </a:lvl4pPr>
            <a:lvl5pPr marL="1795516" indent="0">
              <a:buNone/>
              <a:defRPr sz="982"/>
            </a:lvl5pPr>
            <a:lvl6pPr marL="2244395" indent="0">
              <a:buNone/>
              <a:defRPr sz="982"/>
            </a:lvl6pPr>
            <a:lvl7pPr marL="2693274" indent="0">
              <a:buNone/>
              <a:defRPr sz="982"/>
            </a:lvl7pPr>
            <a:lvl8pPr marL="3142153" indent="0">
              <a:buNone/>
              <a:defRPr sz="982"/>
            </a:lvl8pPr>
            <a:lvl9pPr marL="3591032" indent="0">
              <a:buNone/>
              <a:defRPr sz="98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337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360" y="598488"/>
            <a:ext cx="2895417" cy="2094706"/>
          </a:xfrm>
        </p:spPr>
        <p:txBody>
          <a:bodyPr anchor="b"/>
          <a:lstStyle>
            <a:lvl1pPr>
              <a:defRPr sz="314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16527" y="1292569"/>
            <a:ext cx="4544765" cy="6379711"/>
          </a:xfrm>
        </p:spPr>
        <p:txBody>
          <a:bodyPr anchor="t"/>
          <a:lstStyle>
            <a:lvl1pPr marL="0" indent="0">
              <a:buNone/>
              <a:defRPr sz="3142"/>
            </a:lvl1pPr>
            <a:lvl2pPr marL="448879" indent="0">
              <a:buNone/>
              <a:defRPr sz="2749"/>
            </a:lvl2pPr>
            <a:lvl3pPr marL="897758" indent="0">
              <a:buNone/>
              <a:defRPr sz="2356"/>
            </a:lvl3pPr>
            <a:lvl4pPr marL="1346637" indent="0">
              <a:buNone/>
              <a:defRPr sz="1964"/>
            </a:lvl4pPr>
            <a:lvl5pPr marL="1795516" indent="0">
              <a:buNone/>
              <a:defRPr sz="1964"/>
            </a:lvl5pPr>
            <a:lvl6pPr marL="2244395" indent="0">
              <a:buNone/>
              <a:defRPr sz="1964"/>
            </a:lvl6pPr>
            <a:lvl7pPr marL="2693274" indent="0">
              <a:buNone/>
              <a:defRPr sz="1964"/>
            </a:lvl7pPr>
            <a:lvl8pPr marL="3142153" indent="0">
              <a:buNone/>
              <a:defRPr sz="1964"/>
            </a:lvl8pPr>
            <a:lvl9pPr marL="3591032" indent="0">
              <a:buNone/>
              <a:defRPr sz="196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8360" y="2693194"/>
            <a:ext cx="2895417" cy="4989475"/>
          </a:xfrm>
        </p:spPr>
        <p:txBody>
          <a:bodyPr/>
          <a:lstStyle>
            <a:lvl1pPr marL="0" indent="0">
              <a:buNone/>
              <a:defRPr sz="1571"/>
            </a:lvl1pPr>
            <a:lvl2pPr marL="448879" indent="0">
              <a:buNone/>
              <a:defRPr sz="1375"/>
            </a:lvl2pPr>
            <a:lvl3pPr marL="897758" indent="0">
              <a:buNone/>
              <a:defRPr sz="1178"/>
            </a:lvl3pPr>
            <a:lvl4pPr marL="1346637" indent="0">
              <a:buNone/>
              <a:defRPr sz="982"/>
            </a:lvl4pPr>
            <a:lvl5pPr marL="1795516" indent="0">
              <a:buNone/>
              <a:defRPr sz="982"/>
            </a:lvl5pPr>
            <a:lvl6pPr marL="2244395" indent="0">
              <a:buNone/>
              <a:defRPr sz="982"/>
            </a:lvl6pPr>
            <a:lvl7pPr marL="2693274" indent="0">
              <a:buNone/>
              <a:defRPr sz="982"/>
            </a:lvl7pPr>
            <a:lvl8pPr marL="3142153" indent="0">
              <a:buNone/>
              <a:defRPr sz="982"/>
            </a:lvl8pPr>
            <a:lvl9pPr marL="3591032" indent="0">
              <a:buNone/>
              <a:defRPr sz="98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827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7191" y="477961"/>
            <a:ext cx="7742932" cy="1735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7191" y="2389794"/>
            <a:ext cx="7742932" cy="56960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90" y="8320641"/>
            <a:ext cx="2019895" cy="4779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73735" y="8320641"/>
            <a:ext cx="3029843" cy="4779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40228" y="8320641"/>
            <a:ext cx="2019895" cy="4779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080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897758" rtl="0" eaLnBrk="1" latinLnBrk="0" hangingPunct="1">
        <a:lnSpc>
          <a:spcPct val="90000"/>
        </a:lnSpc>
        <a:spcBef>
          <a:spcPct val="0"/>
        </a:spcBef>
        <a:buNone/>
        <a:defRPr sz="43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4439" indent="-224439" algn="l" defTabSz="897758" rtl="0" eaLnBrk="1" latinLnBrk="0" hangingPunct="1">
        <a:lnSpc>
          <a:spcPct val="90000"/>
        </a:lnSpc>
        <a:spcBef>
          <a:spcPts val="982"/>
        </a:spcBef>
        <a:buFont typeface="Arial" panose="020B0604020202020204" pitchFamily="34" charset="0"/>
        <a:buChar char="•"/>
        <a:defRPr sz="2749" kern="1200">
          <a:solidFill>
            <a:schemeClr val="tx1"/>
          </a:solidFill>
          <a:latin typeface="+mn-lt"/>
          <a:ea typeface="+mn-ea"/>
          <a:cs typeface="+mn-cs"/>
        </a:defRPr>
      </a:lvl1pPr>
      <a:lvl2pPr marL="673318" indent="-224439" algn="l" defTabSz="897758" rtl="0" eaLnBrk="1" latinLnBrk="0" hangingPunct="1">
        <a:lnSpc>
          <a:spcPct val="90000"/>
        </a:lnSpc>
        <a:spcBef>
          <a:spcPts val="491"/>
        </a:spcBef>
        <a:buFont typeface="Arial" panose="020B0604020202020204" pitchFamily="34" charset="0"/>
        <a:buChar char="•"/>
        <a:defRPr sz="2356" kern="1200">
          <a:solidFill>
            <a:schemeClr val="tx1"/>
          </a:solidFill>
          <a:latin typeface="+mn-lt"/>
          <a:ea typeface="+mn-ea"/>
          <a:cs typeface="+mn-cs"/>
        </a:defRPr>
      </a:lvl2pPr>
      <a:lvl3pPr marL="1122197" indent="-224439" algn="l" defTabSz="897758" rtl="0" eaLnBrk="1" latinLnBrk="0" hangingPunct="1">
        <a:lnSpc>
          <a:spcPct val="90000"/>
        </a:lnSpc>
        <a:spcBef>
          <a:spcPts val="491"/>
        </a:spcBef>
        <a:buFont typeface="Arial" panose="020B0604020202020204" pitchFamily="34" charset="0"/>
        <a:buChar char="•"/>
        <a:defRPr sz="1964" kern="1200">
          <a:solidFill>
            <a:schemeClr val="tx1"/>
          </a:solidFill>
          <a:latin typeface="+mn-lt"/>
          <a:ea typeface="+mn-ea"/>
          <a:cs typeface="+mn-cs"/>
        </a:defRPr>
      </a:lvl3pPr>
      <a:lvl4pPr marL="1571076" indent="-224439" algn="l" defTabSz="897758" rtl="0" eaLnBrk="1" latinLnBrk="0" hangingPunct="1">
        <a:lnSpc>
          <a:spcPct val="90000"/>
        </a:lnSpc>
        <a:spcBef>
          <a:spcPts val="491"/>
        </a:spcBef>
        <a:buFont typeface="Arial" panose="020B0604020202020204" pitchFamily="34" charset="0"/>
        <a:buChar char="•"/>
        <a:defRPr sz="1767" kern="1200">
          <a:solidFill>
            <a:schemeClr val="tx1"/>
          </a:solidFill>
          <a:latin typeface="+mn-lt"/>
          <a:ea typeface="+mn-ea"/>
          <a:cs typeface="+mn-cs"/>
        </a:defRPr>
      </a:lvl4pPr>
      <a:lvl5pPr marL="2019955" indent="-224439" algn="l" defTabSz="897758" rtl="0" eaLnBrk="1" latinLnBrk="0" hangingPunct="1">
        <a:lnSpc>
          <a:spcPct val="90000"/>
        </a:lnSpc>
        <a:spcBef>
          <a:spcPts val="491"/>
        </a:spcBef>
        <a:buFont typeface="Arial" panose="020B0604020202020204" pitchFamily="34" charset="0"/>
        <a:buChar char="•"/>
        <a:defRPr sz="1767" kern="1200">
          <a:solidFill>
            <a:schemeClr val="tx1"/>
          </a:solidFill>
          <a:latin typeface="+mn-lt"/>
          <a:ea typeface="+mn-ea"/>
          <a:cs typeface="+mn-cs"/>
        </a:defRPr>
      </a:lvl5pPr>
      <a:lvl6pPr marL="2468834" indent="-224439" algn="l" defTabSz="897758" rtl="0" eaLnBrk="1" latinLnBrk="0" hangingPunct="1">
        <a:lnSpc>
          <a:spcPct val="90000"/>
        </a:lnSpc>
        <a:spcBef>
          <a:spcPts val="491"/>
        </a:spcBef>
        <a:buFont typeface="Arial" panose="020B0604020202020204" pitchFamily="34" charset="0"/>
        <a:buChar char="•"/>
        <a:defRPr sz="1767" kern="1200">
          <a:solidFill>
            <a:schemeClr val="tx1"/>
          </a:solidFill>
          <a:latin typeface="+mn-lt"/>
          <a:ea typeface="+mn-ea"/>
          <a:cs typeface="+mn-cs"/>
        </a:defRPr>
      </a:lvl6pPr>
      <a:lvl7pPr marL="2917713" indent="-224439" algn="l" defTabSz="897758" rtl="0" eaLnBrk="1" latinLnBrk="0" hangingPunct="1">
        <a:lnSpc>
          <a:spcPct val="90000"/>
        </a:lnSpc>
        <a:spcBef>
          <a:spcPts val="491"/>
        </a:spcBef>
        <a:buFont typeface="Arial" panose="020B0604020202020204" pitchFamily="34" charset="0"/>
        <a:buChar char="•"/>
        <a:defRPr sz="1767" kern="1200">
          <a:solidFill>
            <a:schemeClr val="tx1"/>
          </a:solidFill>
          <a:latin typeface="+mn-lt"/>
          <a:ea typeface="+mn-ea"/>
          <a:cs typeface="+mn-cs"/>
        </a:defRPr>
      </a:lvl7pPr>
      <a:lvl8pPr marL="3366592" indent="-224439" algn="l" defTabSz="897758" rtl="0" eaLnBrk="1" latinLnBrk="0" hangingPunct="1">
        <a:lnSpc>
          <a:spcPct val="90000"/>
        </a:lnSpc>
        <a:spcBef>
          <a:spcPts val="491"/>
        </a:spcBef>
        <a:buFont typeface="Arial" panose="020B0604020202020204" pitchFamily="34" charset="0"/>
        <a:buChar char="•"/>
        <a:defRPr sz="1767" kern="1200">
          <a:solidFill>
            <a:schemeClr val="tx1"/>
          </a:solidFill>
          <a:latin typeface="+mn-lt"/>
          <a:ea typeface="+mn-ea"/>
          <a:cs typeface="+mn-cs"/>
        </a:defRPr>
      </a:lvl8pPr>
      <a:lvl9pPr marL="3815471" indent="-224439" algn="l" defTabSz="897758" rtl="0" eaLnBrk="1" latinLnBrk="0" hangingPunct="1">
        <a:lnSpc>
          <a:spcPct val="90000"/>
        </a:lnSpc>
        <a:spcBef>
          <a:spcPts val="491"/>
        </a:spcBef>
        <a:buFont typeface="Arial" panose="020B0604020202020204" pitchFamily="34" charset="0"/>
        <a:buChar char="•"/>
        <a:defRPr sz="17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7758" rtl="0" eaLnBrk="1" latinLnBrk="0" hangingPunct="1">
        <a:defRPr sz="1767" kern="1200">
          <a:solidFill>
            <a:schemeClr val="tx1"/>
          </a:solidFill>
          <a:latin typeface="+mn-lt"/>
          <a:ea typeface="+mn-ea"/>
          <a:cs typeface="+mn-cs"/>
        </a:defRPr>
      </a:lvl1pPr>
      <a:lvl2pPr marL="448879" algn="l" defTabSz="897758" rtl="0" eaLnBrk="1" latinLnBrk="0" hangingPunct="1">
        <a:defRPr sz="1767" kern="1200">
          <a:solidFill>
            <a:schemeClr val="tx1"/>
          </a:solidFill>
          <a:latin typeface="+mn-lt"/>
          <a:ea typeface="+mn-ea"/>
          <a:cs typeface="+mn-cs"/>
        </a:defRPr>
      </a:lvl2pPr>
      <a:lvl3pPr marL="897758" algn="l" defTabSz="897758" rtl="0" eaLnBrk="1" latinLnBrk="0" hangingPunct="1">
        <a:defRPr sz="1767" kern="1200">
          <a:solidFill>
            <a:schemeClr val="tx1"/>
          </a:solidFill>
          <a:latin typeface="+mn-lt"/>
          <a:ea typeface="+mn-ea"/>
          <a:cs typeface="+mn-cs"/>
        </a:defRPr>
      </a:lvl3pPr>
      <a:lvl4pPr marL="1346637" algn="l" defTabSz="897758" rtl="0" eaLnBrk="1" latinLnBrk="0" hangingPunct="1">
        <a:defRPr sz="1767" kern="1200">
          <a:solidFill>
            <a:schemeClr val="tx1"/>
          </a:solidFill>
          <a:latin typeface="+mn-lt"/>
          <a:ea typeface="+mn-ea"/>
          <a:cs typeface="+mn-cs"/>
        </a:defRPr>
      </a:lvl4pPr>
      <a:lvl5pPr marL="1795516" algn="l" defTabSz="897758" rtl="0" eaLnBrk="1" latinLnBrk="0" hangingPunct="1">
        <a:defRPr sz="1767" kern="1200">
          <a:solidFill>
            <a:schemeClr val="tx1"/>
          </a:solidFill>
          <a:latin typeface="+mn-lt"/>
          <a:ea typeface="+mn-ea"/>
          <a:cs typeface="+mn-cs"/>
        </a:defRPr>
      </a:lvl5pPr>
      <a:lvl6pPr marL="2244395" algn="l" defTabSz="897758" rtl="0" eaLnBrk="1" latinLnBrk="0" hangingPunct="1">
        <a:defRPr sz="1767" kern="1200">
          <a:solidFill>
            <a:schemeClr val="tx1"/>
          </a:solidFill>
          <a:latin typeface="+mn-lt"/>
          <a:ea typeface="+mn-ea"/>
          <a:cs typeface="+mn-cs"/>
        </a:defRPr>
      </a:lvl6pPr>
      <a:lvl7pPr marL="2693274" algn="l" defTabSz="897758" rtl="0" eaLnBrk="1" latinLnBrk="0" hangingPunct="1">
        <a:defRPr sz="1767" kern="1200">
          <a:solidFill>
            <a:schemeClr val="tx1"/>
          </a:solidFill>
          <a:latin typeface="+mn-lt"/>
          <a:ea typeface="+mn-ea"/>
          <a:cs typeface="+mn-cs"/>
        </a:defRPr>
      </a:lvl7pPr>
      <a:lvl8pPr marL="3142153" algn="l" defTabSz="897758" rtl="0" eaLnBrk="1" latinLnBrk="0" hangingPunct="1">
        <a:defRPr sz="1767" kern="1200">
          <a:solidFill>
            <a:schemeClr val="tx1"/>
          </a:solidFill>
          <a:latin typeface="+mn-lt"/>
          <a:ea typeface="+mn-ea"/>
          <a:cs typeface="+mn-cs"/>
        </a:defRPr>
      </a:lvl8pPr>
      <a:lvl9pPr marL="3591032" algn="l" defTabSz="897758" rtl="0" eaLnBrk="1" latinLnBrk="0" hangingPunct="1">
        <a:defRPr sz="17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font, screenshot, design&#10;&#10;Description automatically generated">
            <a:extLst>
              <a:ext uri="{FF2B5EF4-FFF2-40B4-BE49-F238E27FC236}">
                <a16:creationId xmlns:a16="http://schemas.microsoft.com/office/drawing/2014/main" id="{35A12A8A-ED99-C86D-E91C-62755D982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77313" cy="8977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478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4088987-A059-4F56-A3AD-454B7A79AE2F}"/>
              </a:ext>
            </a:extLst>
          </p:cNvPr>
          <p:cNvSpPr txBox="1"/>
          <p:nvPr/>
        </p:nvSpPr>
        <p:spPr>
          <a:xfrm>
            <a:off x="1478756" y="3891405"/>
            <a:ext cx="6019800" cy="69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District Specific Menu Options (include day and menu items)</a:t>
            </a:r>
          </a:p>
        </p:txBody>
      </p:sp>
      <p:pic>
        <p:nvPicPr>
          <p:cNvPr id="5" name="Picture 4" descr="A person in a black shirt&#10;&#10;Description automatically generated with low confidence">
            <a:extLst>
              <a:ext uri="{FF2B5EF4-FFF2-40B4-BE49-F238E27FC236}">
                <a16:creationId xmlns:a16="http://schemas.microsoft.com/office/drawing/2014/main" id="{A50FC9B3-B7AB-8FFA-8E0A-22E400D902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8977313" cy="3366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4668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9A348FB8AACB4A883621F78F911C2F" ma:contentTypeVersion="13" ma:contentTypeDescription="Create a new document." ma:contentTypeScope="" ma:versionID="8c05af7bb466012cb9145bc5ea0616ac">
  <xsd:schema xmlns:xsd="http://www.w3.org/2001/XMLSchema" xmlns:xs="http://www.w3.org/2001/XMLSchema" xmlns:p="http://schemas.microsoft.com/office/2006/metadata/properties" xmlns:ns3="9b8af67c-aa78-497d-a59e-037589af9e94" xmlns:ns4="095e0ae7-a018-49b1-a140-c30a9f0de33f" targetNamespace="http://schemas.microsoft.com/office/2006/metadata/properties" ma:root="true" ma:fieldsID="50551f2134c82ac4432b3da51d74971e" ns3:_="" ns4:_="">
    <xsd:import namespace="9b8af67c-aa78-497d-a59e-037589af9e94"/>
    <xsd:import namespace="095e0ae7-a018-49b1-a140-c30a9f0de33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8af67c-aa78-497d-a59e-037589af9e9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5e0ae7-a018-49b1-a140-c30a9f0de3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0D80567-9D6E-4655-8858-AAC6C41073F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3C9B429-79AE-4710-9335-EBB1C68FC5B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F99F3EC-6572-4FF7-B9CB-9809B76439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b8af67c-aa78-497d-a59e-037589af9e94"/>
    <ds:schemaRef ds:uri="095e0ae7-a018-49b1-a140-c30a9f0de33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</TotalTime>
  <Words>12</Words>
  <Application>Microsoft Office PowerPoint</Application>
  <PresentationFormat>Custom</PresentationFormat>
  <Paragraphs>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Nicometi, Rachel</dc:creator>
  <cp:lastModifiedBy>Nicometi, Rachel</cp:lastModifiedBy>
  <cp:revision>4</cp:revision>
  <dcterms:created xsi:type="dcterms:W3CDTF">2020-10-15T20:57:29Z</dcterms:created>
  <dcterms:modified xsi:type="dcterms:W3CDTF">2023-05-09T16:14:14Z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0x010100089A348FB8AACB4A883621F78F911C2F</vt:lpwstr>
  </property>
</Properties>
</file>