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  <p:sldId id="256" r:id="rId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B060CE-E80D-4AF9-BE33-E68EDC7FD338}" v="12" dt="2023-05-09T16:03:50.6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2189" y="4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meti, Rachel" userId="0be66d0d-539d-47fd-8e69-f1bad2f744c9" providerId="ADAL" clId="{64B060CE-E80D-4AF9-BE33-E68EDC7FD338}"/>
    <pc:docChg chg="custSel modSld">
      <pc:chgData name="Nicometi, Rachel" userId="0be66d0d-539d-47fd-8e69-f1bad2f744c9" providerId="ADAL" clId="{64B060CE-E80D-4AF9-BE33-E68EDC7FD338}" dt="2023-05-09T16:03:50.656" v="19" actId="167"/>
      <pc:docMkLst>
        <pc:docMk/>
      </pc:docMkLst>
      <pc:sldChg chg="addSp delSp modSp">
        <pc:chgData name="Nicometi, Rachel" userId="0be66d0d-539d-47fd-8e69-f1bad2f744c9" providerId="ADAL" clId="{64B060CE-E80D-4AF9-BE33-E68EDC7FD338}" dt="2023-05-09T16:03:50.656" v="19" actId="167"/>
        <pc:sldMkLst>
          <pc:docMk/>
          <pc:sldMk cId="1428777369" sldId="256"/>
        </pc:sldMkLst>
        <pc:picChg chg="add mod">
          <ac:chgData name="Nicometi, Rachel" userId="0be66d0d-539d-47fd-8e69-f1bad2f744c9" providerId="ADAL" clId="{64B060CE-E80D-4AF9-BE33-E68EDC7FD338}" dt="2023-05-09T16:03:50.656" v="19" actId="167"/>
          <ac:picMkLst>
            <pc:docMk/>
            <pc:sldMk cId="1428777369" sldId="256"/>
            <ac:picMk id="3" creationId="{D8D4EFC3-1CD8-665E-88F7-4E6CD25BE871}"/>
          </ac:picMkLst>
        </pc:picChg>
        <pc:picChg chg="del">
          <ac:chgData name="Nicometi, Rachel" userId="0be66d0d-539d-47fd-8e69-f1bad2f744c9" providerId="ADAL" clId="{64B060CE-E80D-4AF9-BE33-E68EDC7FD338}" dt="2023-05-09T16:02:27.938" v="11" actId="478"/>
          <ac:picMkLst>
            <pc:docMk/>
            <pc:sldMk cId="1428777369" sldId="256"/>
            <ac:picMk id="1026" creationId="{316195C5-4E78-E30C-2E43-6443E4871893}"/>
          </ac:picMkLst>
        </pc:picChg>
      </pc:sldChg>
      <pc:sldChg chg="addSp delSp modSp mod">
        <pc:chgData name="Nicometi, Rachel" userId="0be66d0d-539d-47fd-8e69-f1bad2f744c9" providerId="ADAL" clId="{64B060CE-E80D-4AF9-BE33-E68EDC7FD338}" dt="2023-05-09T16:03:41.267" v="17" actId="167"/>
        <pc:sldMkLst>
          <pc:docMk/>
          <pc:sldMk cId="3694615699" sldId="258"/>
        </pc:sldMkLst>
        <pc:picChg chg="add del mod">
          <ac:chgData name="Nicometi, Rachel" userId="0be66d0d-539d-47fd-8e69-f1bad2f744c9" providerId="ADAL" clId="{64B060CE-E80D-4AF9-BE33-E68EDC7FD338}" dt="2023-05-09T16:02:24.634" v="10" actId="478"/>
          <ac:picMkLst>
            <pc:docMk/>
            <pc:sldMk cId="3694615699" sldId="258"/>
            <ac:picMk id="4" creationId="{DFDFA99C-E00E-AAE8-F1A2-1774549F697D}"/>
          </ac:picMkLst>
        </pc:picChg>
        <pc:picChg chg="add mod">
          <ac:chgData name="Nicometi, Rachel" userId="0be66d0d-539d-47fd-8e69-f1bad2f744c9" providerId="ADAL" clId="{64B060CE-E80D-4AF9-BE33-E68EDC7FD338}" dt="2023-05-09T16:03:41.267" v="17" actId="167"/>
          <ac:picMkLst>
            <pc:docMk/>
            <pc:sldMk cId="3694615699" sldId="258"/>
            <ac:picMk id="5" creationId="{22A896C5-8513-E22F-404F-9F3F563DB90B}"/>
          </ac:picMkLst>
        </pc:picChg>
        <pc:picChg chg="del">
          <ac:chgData name="Nicometi, Rachel" userId="0be66d0d-539d-47fd-8e69-f1bad2f744c9" providerId="ADAL" clId="{64B060CE-E80D-4AF9-BE33-E68EDC7FD338}" dt="2023-05-09T16:02:11.170" v="6" actId="478"/>
          <ac:picMkLst>
            <pc:docMk/>
            <pc:sldMk cId="3694615699" sldId="258"/>
            <ac:picMk id="1026" creationId="{316195C5-4E78-E30C-2E43-6443E4871893}"/>
          </ac:picMkLst>
        </pc:picChg>
      </pc:sldChg>
      <pc:sldChg chg="addSp delSp modSp mod">
        <pc:chgData name="Nicometi, Rachel" userId="0be66d0d-539d-47fd-8e69-f1bad2f744c9" providerId="ADAL" clId="{64B060CE-E80D-4AF9-BE33-E68EDC7FD338}" dt="2023-05-09T16:02:06.747" v="5" actId="14100"/>
        <pc:sldMkLst>
          <pc:docMk/>
          <pc:sldMk cId="3267411279" sldId="259"/>
        </pc:sldMkLst>
        <pc:picChg chg="add mod">
          <ac:chgData name="Nicometi, Rachel" userId="0be66d0d-539d-47fd-8e69-f1bad2f744c9" providerId="ADAL" clId="{64B060CE-E80D-4AF9-BE33-E68EDC7FD338}" dt="2023-05-09T16:02:06.747" v="5" actId="14100"/>
          <ac:picMkLst>
            <pc:docMk/>
            <pc:sldMk cId="3267411279" sldId="259"/>
            <ac:picMk id="3" creationId="{C4DE4BE2-2816-5CBE-C23F-9FEF319C4781}"/>
          </ac:picMkLst>
        </pc:picChg>
        <pc:picChg chg="del">
          <ac:chgData name="Nicometi, Rachel" userId="0be66d0d-539d-47fd-8e69-f1bad2f744c9" providerId="ADAL" clId="{64B060CE-E80D-4AF9-BE33-E68EDC7FD338}" dt="2023-05-09T16:01:57.372" v="0" actId="478"/>
          <ac:picMkLst>
            <pc:docMk/>
            <pc:sldMk cId="3267411279" sldId="259"/>
            <ac:picMk id="9" creationId="{1690BC9D-15C7-E3EA-0F39-B01DDD89FEF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018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25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65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078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15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788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237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531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375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871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609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01BA5-D3B1-4DA2-8B83-3B10B5316C33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393B3-3CE9-41DA-BBAC-26020E5BC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583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a photo&#10;&#10;Description automatically generated with low confidence">
            <a:extLst>
              <a:ext uri="{FF2B5EF4-FFF2-40B4-BE49-F238E27FC236}">
                <a16:creationId xmlns:a16="http://schemas.microsoft.com/office/drawing/2014/main" id="{C4DE4BE2-2816-5CBE-C23F-9FEF319C4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411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22A896C5-8513-E22F-404F-9F3F563DB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64575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25D3594-8A64-593D-92D9-49B45D4B2DDF}"/>
              </a:ext>
            </a:extLst>
          </p:cNvPr>
          <p:cNvSpPr txBox="1"/>
          <p:nvPr/>
        </p:nvSpPr>
        <p:spPr>
          <a:xfrm>
            <a:off x="622140" y="4160340"/>
            <a:ext cx="5613720" cy="3196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This celebration was jointly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organized for you by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(insert group name)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and your Sodexo Dining Team.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Thank you for making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(site name)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ctr">
              <a:lnSpc>
                <a:spcPct val="119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 more inclusive space where </a:t>
            </a:r>
            <a:b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en-US" sz="1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everyone is welcome and belongs.</a:t>
            </a:r>
            <a:endParaRPr lang="en-US" sz="800" kern="140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indent="0" algn="l">
              <a:lnSpc>
                <a:spcPct val="119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800" kern="140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94615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D4EFC3-1CD8-665E-88F7-4E6CD25BE8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64575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78AFF64-0491-46C2-F296-9288CF2C94F9}"/>
              </a:ext>
            </a:extLst>
          </p:cNvPr>
          <p:cNvSpPr txBox="1"/>
          <p:nvPr/>
        </p:nvSpPr>
        <p:spPr>
          <a:xfrm>
            <a:off x="419100" y="4021720"/>
            <a:ext cx="601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District Specific Menu Options (include day and menu items)</a:t>
            </a:r>
          </a:p>
        </p:txBody>
      </p:sp>
    </p:spTree>
    <p:extLst>
      <p:ext uri="{BB962C8B-B14F-4D97-AF65-F5344CB8AC3E}">
        <p14:creationId xmlns:p14="http://schemas.microsoft.com/office/powerpoint/2010/main" val="1428777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53</Words>
  <Application>Microsoft Office PowerPoint</Application>
  <PresentationFormat>Letter Paper (8.5x11 in)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Nicometi, Rachel</dc:creator>
  <cp:lastModifiedBy>Nicometi, Rachel</cp:lastModifiedBy>
  <cp:revision>2</cp:revision>
  <dcterms:created xsi:type="dcterms:W3CDTF">2021-09-08T19:09:57Z</dcterms:created>
  <dcterms:modified xsi:type="dcterms:W3CDTF">2023-05-09T16:03:51Z</dcterms:modified>
</cp:coreProperties>
</file>