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7" r:id="rId5"/>
    <p:sldId id="25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 varScale="1">
        <p:scale>
          <a:sx n="96" d="100"/>
          <a:sy n="96" d="100"/>
        </p:scale>
        <p:origin x="513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D0E1D-7459-EF2A-7E8E-9A818C135F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CC24AE-6C0D-529D-70D2-417AADE11B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92B96D-9977-10FD-9659-493A54F64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674727-EDD1-42F0-3882-831A6FFD3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BEBAF3-4D80-9153-8522-BD9E11F36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958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5A7E3-2256-4B74-DD09-1AC10966D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CB9752-2CCF-CA42-4EE5-5076CC020F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723E35-252E-705D-69AA-78CD74327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06AB0F-0AC6-CD7C-EEA2-57150EF36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BA883-1A2A-66CF-A8DE-BE3573F17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006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76E1D2-28AF-5AD3-FA08-1CA3D4AB3D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8F6FDE-1B3C-8628-ABBE-FC61353FE0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6052C8-4015-C4E1-0BB0-4012E5FD3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B8E6FB-21FE-956D-0C7A-E2AF00D83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99F643-D3EB-D042-DF1E-85E844339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867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7F732-69A7-0C85-7536-574AE5D4F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B4A22-1D1D-56EE-9960-8A9C12EC66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02F0D-AB3A-AF62-02D2-DCB687101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86A7F-95BD-B53B-AE61-31FBF65FC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110218-AE11-2F32-252B-6C65E379F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871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2FFD5-ECE0-5638-FFF4-53299D5A9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D5ED9B-0A4D-BC2E-D783-86E117F3FE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C7BBFE-805B-5F96-9128-3F82AF87E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CA9AB3-096A-0B20-0619-A82BB91E5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0ECD91-4E85-4CA8-0DA1-3AA1CC0BC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11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15AD8-9400-4605-11A7-BEC2CB67F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89F9E3-7390-0A9B-D00F-6E10B8532A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C9FBBD-A3D5-8B72-F9C2-8B130EA705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3BB41E-9DC8-1879-F5C7-6DEF89296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4F6EFC-7B5B-8B48-43BD-7C78DB25B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0A154-8604-AD45-82D5-4170611A1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792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80C64-5455-5805-1D67-E2BDA28A7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210158-51B3-0942-BE4D-E423B6519F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3DD59D-9D58-0910-0936-F4EA60E8D4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C11956-1857-E644-3EDD-D8E4092836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BBD738-0989-40C4-C326-D8D4B18EC3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121203-78C8-B084-E901-8FDD73507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280D76-FA14-DA8B-9CA5-10BB27D3F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167828-8F2C-6419-1393-EC54B8A20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988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629E4-EAC4-8D6D-9AE7-57BF887F8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15B531-7156-559D-9DA4-246F37A22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75A7B2-D393-ED56-B52C-27B141281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B8FCD0-8CCF-71E2-F6DB-8B51F1029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8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97127A-AACD-3CA3-9368-899BEE86B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45CA0A-C5C2-7889-2ECD-A71CD92FD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4F2C4F-5022-612A-B308-C23E87E84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943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4E6D8-ED32-9B08-E0D3-E70007C41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781E6-1820-CF89-6D21-CC07029D7C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9D79B1-BF6E-E316-4307-04669C42DF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1E4A3A-E4A8-E21D-663F-D9E3D31D8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040DE2-F2D1-4D13-4A3D-C2CC58140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977183-20F6-5309-93DF-EBA7678A2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52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5BC66-08ED-4CD8-DC33-C1CCF4C08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1B58FC-DD27-0B80-A203-1FA9BBE031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3D3062-582C-8DD0-1BD7-DEABC2F507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51426A-AC4A-9F27-4B84-7C15E42E7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5AE9B8-26C4-7EFB-A854-F3ACC0ED4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E62D8F-8EC7-81A4-A890-D8991AF0C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747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84DFC0-C167-CB15-2650-B8B7B27FF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AD0F9-1798-B362-BB06-9842CB23E9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39CBAB-D77D-EE02-B356-D645BA6524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F929B-D206-2446-B291-8DF5DFE2B3AA}" type="datetimeFigureOut">
              <a:rPr lang="en-US" smtClean="0"/>
              <a:t>5/9/2023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5C154-C9A7-7900-5000-9F69E3059C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2E307-AA2A-C532-D0D0-848729259D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527BF-A578-D14B-AAD5-9BAB238BE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646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ams&#10;&#10;Description automatically generated with medium confidence">
            <a:extLst>
              <a:ext uri="{FF2B5EF4-FFF2-40B4-BE49-F238E27FC236}">
                <a16:creationId xmlns:a16="http://schemas.microsoft.com/office/drawing/2014/main" id="{0322B532-CCAC-9112-A075-BEECD4997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42EC04-495D-95FB-17C9-A1036FDFB0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6783" y="365125"/>
            <a:ext cx="4999381" cy="6146886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n-lt"/>
              </a:rPr>
              <a:t>This celebration was jointly</a:t>
            </a:r>
            <a:br>
              <a:rPr lang="en-US" sz="2800" b="1" dirty="0">
                <a:solidFill>
                  <a:schemeClr val="bg1"/>
                </a:solidFill>
                <a:latin typeface="+mn-lt"/>
              </a:rPr>
            </a:br>
            <a:r>
              <a:rPr lang="en-US" sz="2800" b="1" dirty="0">
                <a:solidFill>
                  <a:schemeClr val="bg1"/>
                </a:solidFill>
                <a:latin typeface="+mn-lt"/>
              </a:rPr>
              <a:t>organized for you by</a:t>
            </a:r>
            <a:br>
              <a:rPr lang="en-US" sz="2800" b="1" dirty="0">
                <a:solidFill>
                  <a:schemeClr val="bg1"/>
                </a:solidFill>
                <a:latin typeface="+mn-lt"/>
              </a:rPr>
            </a:br>
            <a:r>
              <a:rPr lang="en-US" sz="2800" b="1" dirty="0">
                <a:solidFill>
                  <a:schemeClr val="bg1"/>
                </a:solidFill>
                <a:latin typeface="+mn-lt"/>
              </a:rPr>
              <a:t>(insert group name)</a:t>
            </a:r>
            <a:br>
              <a:rPr lang="en-US" sz="2800" b="1" dirty="0">
                <a:solidFill>
                  <a:schemeClr val="bg1"/>
                </a:solidFill>
                <a:latin typeface="+mn-lt"/>
              </a:rPr>
            </a:br>
            <a:r>
              <a:rPr lang="en-US" sz="2800" b="1" dirty="0">
                <a:solidFill>
                  <a:schemeClr val="bg1"/>
                </a:solidFill>
                <a:latin typeface="+mn-lt"/>
              </a:rPr>
              <a:t>and your Sodexo Dining Team.</a:t>
            </a:r>
            <a:br>
              <a:rPr lang="en-US" sz="2800" dirty="0">
                <a:solidFill>
                  <a:schemeClr val="bg1"/>
                </a:solidFill>
              </a:rPr>
            </a:b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Thank you for making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(site name)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a more inclusive space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where everyone is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welcome and belongs.</a:t>
            </a:r>
          </a:p>
        </p:txBody>
      </p:sp>
    </p:spTree>
    <p:extLst>
      <p:ext uri="{BB962C8B-B14F-4D97-AF65-F5344CB8AC3E}">
        <p14:creationId xmlns:p14="http://schemas.microsoft.com/office/powerpoint/2010/main" val="3669710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C8BF3646-D34E-9A6C-DC96-EA6C7F957F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0259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1C6B407-C78D-E9F1-A728-7A40C462FF07}"/>
              </a:ext>
            </a:extLst>
          </p:cNvPr>
          <p:cNvSpPr txBox="1">
            <a:spLocks/>
          </p:cNvSpPr>
          <p:nvPr/>
        </p:nvSpPr>
        <p:spPr>
          <a:xfrm>
            <a:off x="4214191" y="365125"/>
            <a:ext cx="7841973" cy="6146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+mn-lt"/>
              </a:rPr>
              <a:t>This celebration was jointly</a:t>
            </a:r>
            <a:br>
              <a:rPr lang="en-US" sz="3600" b="1" dirty="0">
                <a:latin typeface="+mn-lt"/>
              </a:rPr>
            </a:br>
            <a:r>
              <a:rPr lang="en-US" sz="3600" b="1" dirty="0">
                <a:latin typeface="+mn-lt"/>
              </a:rPr>
              <a:t>organized for you by</a:t>
            </a:r>
            <a:br>
              <a:rPr lang="en-US" sz="3600" b="1" dirty="0">
                <a:latin typeface="+mn-lt"/>
              </a:rPr>
            </a:br>
            <a:r>
              <a:rPr lang="en-US" sz="3600" b="1" dirty="0">
                <a:latin typeface="+mn-lt"/>
              </a:rPr>
              <a:t>(insert group name)</a:t>
            </a:r>
            <a:br>
              <a:rPr lang="en-US" sz="3600" b="1" dirty="0">
                <a:latin typeface="+mn-lt"/>
              </a:rPr>
            </a:br>
            <a:r>
              <a:rPr lang="en-US" sz="3600" b="1" dirty="0">
                <a:latin typeface="+mn-lt"/>
              </a:rPr>
              <a:t>and your Sodexo Dining Team.</a:t>
            </a:r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Thank you for making</a:t>
            </a:r>
            <a:br>
              <a:rPr lang="en-US" sz="3600" dirty="0"/>
            </a:br>
            <a:r>
              <a:rPr lang="en-US" sz="3600" dirty="0"/>
              <a:t>(site name)</a:t>
            </a:r>
            <a:br>
              <a:rPr lang="en-US" sz="3600" dirty="0"/>
            </a:br>
            <a:r>
              <a:rPr lang="en-US" sz="3600" dirty="0"/>
              <a:t>a more inclusive space</a:t>
            </a:r>
            <a:br>
              <a:rPr lang="en-US" sz="3600" dirty="0"/>
            </a:br>
            <a:r>
              <a:rPr lang="en-US" sz="3600" dirty="0"/>
              <a:t>where everyone is</a:t>
            </a:r>
            <a:br>
              <a:rPr lang="en-US" sz="3600" dirty="0"/>
            </a:br>
            <a:r>
              <a:rPr lang="en-US" sz="3600" dirty="0"/>
              <a:t>welcome and belongs.</a:t>
            </a:r>
          </a:p>
        </p:txBody>
      </p:sp>
    </p:spTree>
    <p:extLst>
      <p:ext uri="{BB962C8B-B14F-4D97-AF65-F5344CB8AC3E}">
        <p14:creationId xmlns:p14="http://schemas.microsoft.com/office/powerpoint/2010/main" val="672997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18A4EA7796A146901B3446A7C51562" ma:contentTypeVersion="16" ma:contentTypeDescription="Create a new document." ma:contentTypeScope="" ma:versionID="7bbaf9278413593c9303398ad1669f6b">
  <xsd:schema xmlns:xsd="http://www.w3.org/2001/XMLSchema" xmlns:xs="http://www.w3.org/2001/XMLSchema" xmlns:p="http://schemas.microsoft.com/office/2006/metadata/properties" xmlns:ns2="f73e5c17-50ce-4f27-9e14-c9af0f66c2ac" xmlns:ns3="a513daf7-8405-4d5e-9fa1-262fb18eca61" xmlns:ns4="71f06252-c02b-4d48-b841-46db7d6eb17f" targetNamespace="http://schemas.microsoft.com/office/2006/metadata/properties" ma:root="true" ma:fieldsID="de3b1eb287dbd9a932c55bf0a7541ac8" ns2:_="" ns3:_="" ns4:_="">
    <xsd:import namespace="f73e5c17-50ce-4f27-9e14-c9af0f66c2ac"/>
    <xsd:import namespace="a513daf7-8405-4d5e-9fa1-262fb18eca61"/>
    <xsd:import namespace="71f06252-c02b-4d48-b841-46db7d6eb17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3e5c17-50ce-4f27-9e14-c9af0f66c2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cee97bd-1daf-4e2b-a83a-8c0fc503429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13daf7-8405-4d5e-9fa1-262fb18eca6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f06252-c02b-4d48-b841-46db7d6eb17f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06c1439-c2b7-46d2-a8b2-cb23ec129c8f}" ma:internalName="TaxCatchAll" ma:showField="CatchAllData" ma:web="a513daf7-8405-4d5e-9fa1-262fb18eca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f06252-c02b-4d48-b841-46db7d6eb17f" xsi:nil="true"/>
    <lcf76f155ced4ddcb4097134ff3c332f xmlns="f73e5c17-50ce-4f27-9e14-c9af0f66c2ac">
      <Terms xmlns="http://schemas.microsoft.com/office/infopath/2007/PartnerControls"/>
    </lcf76f155ced4ddcb4097134ff3c332f>
    <SharedWithUsers xmlns="a513daf7-8405-4d5e-9fa1-262fb18eca61">
      <UserInfo>
        <DisplayName/>
        <AccountId xsi:nil="true"/>
        <AccountType/>
      </UserInfo>
    </SharedWithUsers>
    <MediaLengthInSeconds xmlns="f73e5c17-50ce-4f27-9e14-c9af0f66c2a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37947D-AE19-44CF-A5D1-8FA286E394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3e5c17-50ce-4f27-9e14-c9af0f66c2ac"/>
    <ds:schemaRef ds:uri="a513daf7-8405-4d5e-9fa1-262fb18eca61"/>
    <ds:schemaRef ds:uri="71f06252-c02b-4d48-b841-46db7d6eb17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8FE107B-C0E5-4B51-8DF3-2B4E19D5C794}">
  <ds:schemaRefs>
    <ds:schemaRef ds:uri="http://schemas.microsoft.com/office/2006/metadata/properties"/>
    <ds:schemaRef ds:uri="http://schemas.microsoft.com/office/infopath/2007/PartnerControls"/>
    <ds:schemaRef ds:uri="71f06252-c02b-4d48-b841-46db7d6eb17f"/>
    <ds:schemaRef ds:uri="f73e5c17-50ce-4f27-9e14-c9af0f66c2ac"/>
    <ds:schemaRef ds:uri="a513daf7-8405-4d5e-9fa1-262fb18eca61"/>
  </ds:schemaRefs>
</ds:datastoreItem>
</file>

<file path=customXml/itemProps3.xml><?xml version="1.0" encoding="utf-8"?>
<ds:datastoreItem xmlns:ds="http://schemas.openxmlformats.org/officeDocument/2006/customXml" ds:itemID="{AD48B6FA-754D-4848-B142-C453651E10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94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This celebration was jointly organized for you by (insert group name) and your Sodexo Dining Team.  Thank you for making (site name) a more inclusive space where everyone is welcome and belongs.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celebration was jointly organized for you by (insert group name) and your Sodexo Dining Team.  Thank you for making (site name) a more inclusive space where everyone is welcome and belongs.</dc:title>
  <dc:creator>Caruso, Kelly</dc:creator>
  <cp:lastModifiedBy>Nicometi, Rachel</cp:lastModifiedBy>
  <cp:revision>1</cp:revision>
  <dcterms:created xsi:type="dcterms:W3CDTF">2022-09-13T13:49:17Z</dcterms:created>
  <dcterms:modified xsi:type="dcterms:W3CDTF">2023-05-09T15:59:07Z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0x0101005018A4EA7796A146901B3446A7C51562</vt:lpwstr>
  </property>
  <property fmtid="{D5CDD505-2E9C-101B-9397-08002B2CF9AE}" pid="3" name="Order">
    <vt:r8>57778700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MediaServiceImageTags">
    <vt:lpwstr/>
  </property>
</Properties>
</file>