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4"/>
    <p:restoredTop sz="94716"/>
  </p:normalViewPr>
  <p:slideViewPr>
    <p:cSldViewPr snapToGrid="0" snapToObjects="1">
      <p:cViewPr varScale="1">
        <p:scale>
          <a:sx n="183" d="100"/>
          <a:sy n="183" d="100"/>
        </p:scale>
        <p:origin x="184" y="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EC8E9-3AFA-FA40-A490-CCE985CEBE67}" type="datetimeFigureOut">
              <a:rPr lang="en-US" smtClean="0"/>
              <a:t>7/3/25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71D6E-085A-EA4A-BCE6-1A6294F41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571D6E-085A-EA4A-BCE6-1A6294F411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1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</Words>
  <Application>Microsoft Macintosh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24</cp:revision>
  <dcterms:created xsi:type="dcterms:W3CDTF">2020-12-07T02:05:47Z</dcterms:created>
  <dcterms:modified xsi:type="dcterms:W3CDTF">2025-07-03T13:58:59Z</dcterms:modified>
</cp:coreProperties>
</file>